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embeddedFontLst>
    <p:embeddedFont>
      <p:font typeface="Calibri" pitchFamily="34" charset="0"/>
      <p:regular r:id="rId25"/>
      <p:bold r:id="rId26"/>
      <p:italic r:id="rId27"/>
      <p:boldItalic r:id="rId28"/>
    </p:embeddedFont>
  </p:embeddedFontLst>
  <p:defaultTextStyle>
    <a:defPPr>
      <a:defRPr lang="en-US"/>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1410"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290" name="Shape 2"/>
          <p:cNvSpPr txBox="1">
            <a:spLocks noGrp="1"/>
          </p:cNvSpPr>
          <p:nvPr>
            <p:ph type="hdr" idx="2"/>
          </p:nvPr>
        </p:nvSpPr>
        <p:spPr bwMode="auto">
          <a:xfrm>
            <a:off x="0" y="0"/>
            <a:ext cx="2971800" cy="4572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defRPr sz="1800"/>
            </a:lvl1pPr>
          </a:lstStyle>
          <a:p>
            <a:endParaRPr lang="en-US"/>
          </a:p>
        </p:txBody>
      </p:sp>
      <p:sp>
        <p:nvSpPr>
          <p:cNvPr id="12291" name="Shape 3"/>
          <p:cNvSpPr txBox="1">
            <a:spLocks noGrp="1"/>
          </p:cNvSpPr>
          <p:nvPr/>
        </p:nvSpPr>
        <p:spPr bwMode="auto">
          <a:xfrm>
            <a:off x="3884613" y="0"/>
            <a:ext cx="2971800" cy="457200"/>
          </a:xfrm>
          <a:prstGeom prst="rect">
            <a:avLst/>
          </a:prstGeom>
          <a:noFill/>
          <a:ln w="9525">
            <a:noFill/>
            <a:miter lim="800000"/>
            <a:headEnd/>
            <a:tailEnd/>
          </a:ln>
        </p:spPr>
        <p:txBody>
          <a:bodyPr lIns="91425" tIns="91425" rIns="91425" bIns="91425"/>
          <a:lstStyle/>
          <a:p>
            <a:pPr algn="r"/>
            <a:endParaRPr lang="en-US" sz="1200">
              <a:latin typeface="Calibri" pitchFamily="34" charset="0"/>
              <a:sym typeface="Calibri" pitchFamily="34" charset="0"/>
            </a:endParaRPr>
          </a:p>
        </p:txBody>
      </p:sp>
      <p:sp>
        <p:nvSpPr>
          <p:cNvPr id="12292" name="Shape 4"/>
          <p:cNvSpPr>
            <a:spLocks noGrp="1" noRot="1"/>
          </p:cNvSpPr>
          <p:nvPr>
            <p:ph type="sldImg" idx="3"/>
          </p:nvPr>
        </p:nvSpPr>
        <p:spPr bwMode="auto">
          <a:xfrm>
            <a:off x="1143000" y="685800"/>
            <a:ext cx="4572000" cy="3429000"/>
          </a:xfrm>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
        <p:nvSpPr>
          <p:cNvPr id="5" name="Shape 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pPr lvl="0"/>
            <a:endParaRPr noProof="0"/>
          </a:p>
        </p:txBody>
      </p:sp>
      <p:sp>
        <p:nvSpPr>
          <p:cNvPr id="12294" name="Shape 6"/>
          <p:cNvSpPr txBox="1">
            <a:spLocks noGrp="1"/>
          </p:cNvSpPr>
          <p:nvPr/>
        </p:nvSpPr>
        <p:spPr bwMode="auto">
          <a:xfrm>
            <a:off x="0" y="8685213"/>
            <a:ext cx="2971800" cy="457200"/>
          </a:xfrm>
          <a:prstGeom prst="rect">
            <a:avLst/>
          </a:prstGeom>
          <a:noFill/>
          <a:ln w="9525">
            <a:noFill/>
            <a:miter lim="800000"/>
            <a:headEnd/>
            <a:tailEnd/>
          </a:ln>
        </p:spPr>
        <p:txBody>
          <a:bodyPr lIns="91425" tIns="91425" rIns="91425" bIns="91425" anchor="b"/>
          <a:lstStyle/>
          <a:p>
            <a:endParaRPr lang="en-US" sz="1800"/>
          </a:p>
        </p:txBody>
      </p:sp>
      <p:sp>
        <p:nvSpPr>
          <p:cNvPr id="12295" name="Shape 7"/>
          <p:cNvSpPr txBox="1">
            <a:spLocks noGrp="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Clr>
                <a:srgbClr val="000000"/>
              </a:buClr>
              <a:buSzPct val="25000"/>
              <a:buFont typeface="Calibri" pitchFamily="34" charset="0"/>
              <a:buNone/>
            </a:pPr>
            <a:fld id="{89171644-15BC-47B7-B6EC-250B732A10C3}" type="slidenum">
              <a:rPr lang="en-US" sz="1200">
                <a:latin typeface="Calibri" pitchFamily="34" charset="0"/>
                <a:sym typeface="Calibri" pitchFamily="34" charset="0"/>
              </a:rPr>
              <a:pPr algn="r">
                <a:buClr>
                  <a:srgbClr val="000000"/>
                </a:buClr>
                <a:buSzPct val="25000"/>
                <a:buFont typeface="Calibri" pitchFamily="34" charset="0"/>
                <a:buNone/>
              </a:pPr>
              <a:t>‹#›</a:t>
            </a:fld>
            <a:endParaRPr lang="en-US" sz="1200">
              <a:latin typeface="Calibri" pitchFamily="34" charset="0"/>
              <a:sym typeface="Calibri" pitchFamily="34" charset="0"/>
            </a:endParaRPr>
          </a:p>
        </p:txBody>
      </p:sp>
    </p:spTree>
  </p:cSld>
  <p:clrMap bg1="lt1" tx1="dk1" bg2="dk2" tx2="lt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7" name="Shape 70"/>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
        <p:nvSpPr>
          <p:cNvPr id="14338" name="Shape 71"/>
          <p:cNvSpPr>
            <a:spLocks noGrp="1" noRot="1"/>
          </p:cNvSpPr>
          <p:nvPr>
            <p:ph type="sldImg" idx="2"/>
          </p:nvPr>
        </p:nvSpPr>
        <p:spPr>
          <a:noFill/>
          <a:ln w="9525">
            <a:rou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Shape 141"/>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
        <p:nvSpPr>
          <p:cNvPr id="32770" name="Shape 142"/>
          <p:cNvSpPr>
            <a:spLocks noGrp="1" noRot="1"/>
          </p:cNvSpPr>
          <p:nvPr>
            <p:ph type="sldImg" idx="2"/>
          </p:nvPr>
        </p:nvSpPr>
        <p:spPr>
          <a:noFill/>
          <a:ln w="9525">
            <a:rou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7" name="Shape 148"/>
          <p:cNvSpPr>
            <a:spLocks noGrp="1" noRot="1"/>
          </p:cNvSpPr>
          <p:nvPr>
            <p:ph type="sldImg" idx="2"/>
          </p:nvPr>
        </p:nvSpPr>
        <p:spPr>
          <a:noFill/>
          <a:ln w="9525"/>
        </p:spPr>
      </p:sp>
      <p:sp>
        <p:nvSpPr>
          <p:cNvPr id="34818" name="Shape 149"/>
          <p:cNvSpPr txBox="1">
            <a:spLocks noGrp="1"/>
          </p:cNvSpPr>
          <p:nvPr>
            <p:ph type="body" idx="1"/>
          </p:nvPr>
        </p:nvSpPr>
        <p:spPr bwMode="auto">
          <a:noFill/>
        </p:spPr>
        <p:txBody>
          <a:bodyPr vert="horz" wrap="square" tIns="45700" bIns="45700" numCol="1" anchor="t" compatLnSpc="1">
            <a:prstTxWarp prst="textNoShape">
              <a:avLst/>
            </a:prstTxWarp>
          </a:bodyPr>
          <a:lstStyle/>
          <a:p>
            <a:pPr>
              <a:lnSpc>
                <a:spcPct val="90000"/>
              </a:lnSpc>
              <a:spcBef>
                <a:spcPct val="0"/>
              </a:spcBef>
              <a:buSzPct val="25000"/>
            </a:pPr>
            <a:r>
              <a:rPr lang="en-US" sz="1100" smtClean="0"/>
              <a:t>One of the most impressive technologies of the Indus people was their extensive and modern-looking plumbing systems. Almost every house in Indus cities had a private bathroom and toilet. The toilets were neatly built of brick with a wooden seat. Pipes connected to each house carried wastewater into an underground sewer system. No other civilization had such sophisticated plumbing until the 19</a:t>
            </a:r>
            <a:r>
              <a:rPr lang="en-US" sz="1100" baseline="30000" smtClean="0"/>
              <a:t>th</a:t>
            </a:r>
            <a:r>
              <a:rPr lang="en-US" sz="1100" smtClean="0"/>
              <a:t> century.  In addition, the Indus people built standard, oven-baked brinks, unlike the irregular mud bricks of the Mesopotamians.</a:t>
            </a:r>
          </a:p>
        </p:txBody>
      </p:sp>
      <p:sp>
        <p:nvSpPr>
          <p:cNvPr id="34819" name="Shape 150"/>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Clr>
                <a:srgbClr val="000000"/>
              </a:buClr>
              <a:buSzPct val="25000"/>
              <a:buFont typeface="Calibri" pitchFamily="34" charset="0"/>
              <a:buNone/>
            </a:pPr>
            <a:fld id="{59275054-072F-4809-A0C7-B61BDC630904}" type="slidenum">
              <a:rPr lang="en-US" sz="1200">
                <a:latin typeface="Calibri" pitchFamily="34" charset="0"/>
                <a:sym typeface="Calibri" pitchFamily="34" charset="0"/>
              </a:rPr>
              <a:pPr algn="r">
                <a:buClr>
                  <a:srgbClr val="000000"/>
                </a:buClr>
                <a:buSzPct val="25000"/>
                <a:buFont typeface="Calibri" pitchFamily="34" charset="0"/>
                <a:buNone/>
              </a:pPr>
              <a:t>11</a:t>
            </a:fld>
            <a:endParaRPr lang="en-US" sz="1200">
              <a:latin typeface="Calibri" pitchFamily="34" charset="0"/>
              <a:sym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Shape 156"/>
          <p:cNvSpPr>
            <a:spLocks noGrp="1" noRot="1"/>
          </p:cNvSpPr>
          <p:nvPr>
            <p:ph type="sldImg" idx="2"/>
          </p:nvPr>
        </p:nvSpPr>
        <p:spPr>
          <a:noFill/>
          <a:ln w="9525"/>
        </p:spPr>
      </p:sp>
      <p:sp>
        <p:nvSpPr>
          <p:cNvPr id="36866" name="Shape 157"/>
          <p:cNvSpPr txBox="1">
            <a:spLocks noGrp="1"/>
          </p:cNvSpPr>
          <p:nvPr>
            <p:ph type="body" idx="1"/>
          </p:nvPr>
        </p:nvSpPr>
        <p:spPr bwMode="auto">
          <a:noFill/>
        </p:spPr>
        <p:txBody>
          <a:bodyPr vert="horz" wrap="square" tIns="45700" bIns="45700" numCol="1" anchor="t" compatLnSpc="1">
            <a:prstTxWarp prst="textNoShape">
              <a:avLst/>
            </a:prstTxWarp>
          </a:bodyPr>
          <a:lstStyle/>
          <a:p>
            <a:pPr>
              <a:spcBef>
                <a:spcPct val="0"/>
              </a:spcBef>
            </a:pPr>
            <a:endParaRPr lang="en-US" smtClean="0"/>
          </a:p>
        </p:txBody>
      </p:sp>
      <p:sp>
        <p:nvSpPr>
          <p:cNvPr id="36867" name="Shape 158"/>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Clr>
                <a:srgbClr val="000000"/>
              </a:buClr>
              <a:buSzPct val="25000"/>
              <a:buFont typeface="Calibri" pitchFamily="34" charset="0"/>
              <a:buNone/>
            </a:pPr>
            <a:fld id="{FD82DFCF-08D0-4D07-97E4-AC7D5A4365DE}" type="slidenum">
              <a:rPr lang="en-US" sz="1200">
                <a:latin typeface="Calibri" pitchFamily="34" charset="0"/>
                <a:sym typeface="Calibri" pitchFamily="34" charset="0"/>
              </a:rPr>
              <a:pPr algn="r">
                <a:buClr>
                  <a:srgbClr val="000000"/>
                </a:buClr>
                <a:buSzPct val="25000"/>
                <a:buFont typeface="Calibri" pitchFamily="34" charset="0"/>
                <a:buNone/>
              </a:pPr>
              <a:t>12</a:t>
            </a:fld>
            <a:endParaRPr lang="en-US" sz="1200">
              <a:latin typeface="Calibri" pitchFamily="34" charset="0"/>
              <a:sym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3" name="Shape 164"/>
          <p:cNvSpPr>
            <a:spLocks noGrp="1" noRot="1"/>
          </p:cNvSpPr>
          <p:nvPr>
            <p:ph type="sldImg" idx="2"/>
          </p:nvPr>
        </p:nvSpPr>
        <p:spPr>
          <a:noFill/>
          <a:ln w="9525"/>
        </p:spPr>
      </p:sp>
      <p:sp>
        <p:nvSpPr>
          <p:cNvPr id="38914" name="Shape 165"/>
          <p:cNvSpPr txBox="1">
            <a:spLocks noGrp="1"/>
          </p:cNvSpPr>
          <p:nvPr>
            <p:ph type="body" idx="1"/>
          </p:nvPr>
        </p:nvSpPr>
        <p:spPr bwMode="auto">
          <a:noFill/>
        </p:spPr>
        <p:txBody>
          <a:bodyPr vert="horz" wrap="square" tIns="45700" bIns="45700" numCol="1" anchor="t" compatLnSpc="1">
            <a:prstTxWarp prst="textNoShape">
              <a:avLst/>
            </a:prstTxWarp>
          </a:bodyPr>
          <a:lstStyle/>
          <a:p>
            <a:pPr>
              <a:lnSpc>
                <a:spcPct val="90000"/>
              </a:lnSpc>
              <a:spcBef>
                <a:spcPct val="0"/>
              </a:spcBef>
              <a:buSzPct val="25000"/>
            </a:pPr>
            <a:r>
              <a:rPr lang="en-US" sz="1800" b="1" smtClean="0"/>
              <a:t>The Geography of China</a:t>
            </a:r>
          </a:p>
          <a:p>
            <a:pPr>
              <a:lnSpc>
                <a:spcPct val="90000"/>
              </a:lnSpc>
              <a:spcBef>
                <a:spcPct val="0"/>
              </a:spcBef>
              <a:buSzPct val="25000"/>
            </a:pPr>
            <a:r>
              <a:rPr lang="en-US" sz="1800" smtClean="0"/>
              <a:t>Natural barriers somewhat isolated ancient China from all other civilizations. To China’s east lay the Yellow Sea, the East China Sea, and the Pacific Ocean. Mountain ranges and deserts dominate about two-thirds of China’s landmass. In west China lay the Taklimakan (TAH•kluh•muh•KAHN) Desert and the icy 15,000-foot Plateau of Tibet. To the southwest are the Himalayas. And to the north are the desolate Gobi Desert and the Mongolian Plateau. </a:t>
            </a:r>
          </a:p>
          <a:p>
            <a:pPr>
              <a:lnSpc>
                <a:spcPct val="90000"/>
              </a:lnSpc>
              <a:spcBef>
                <a:spcPct val="0"/>
              </a:spcBef>
              <a:buSzPct val="25000"/>
            </a:pPr>
            <a:r>
              <a:rPr lang="en-US" sz="1800" b="1" smtClean="0"/>
              <a:t>River Systems Two major river systems flow from the mountainous west to the </a:t>
            </a:r>
            <a:r>
              <a:rPr lang="en-US" sz="1800" smtClean="0"/>
              <a:t>Pacific Ocean. The Huang He (hwahng•HUH), also known as the Yellow River, is found in the north. In central China, the Chang Jiang (chang•jyhang), also called Yangtze (yang•SEE), flows east to the Yellow Sea. The Huang He, whose name means “yellow river,” deposits huge amounts of yellowish silt when it overflows its banks. This silt is actually fertile soil called </a:t>
            </a:r>
            <a:r>
              <a:rPr lang="en-US" sz="1800" b="1" smtClean="0"/>
              <a:t>loess (LOH•uhs), </a:t>
            </a:r>
            <a:r>
              <a:rPr lang="en-US" sz="1800" smtClean="0"/>
              <a:t>which is blown by the winds from deserts to the west and north. </a:t>
            </a:r>
            <a:r>
              <a:rPr lang="en-US" sz="1800" b="1" smtClean="0"/>
              <a:t>Environmental Challenges Like the other ancient civilizations in this chapter, </a:t>
            </a:r>
            <a:r>
              <a:rPr lang="en-US" sz="1800" smtClean="0"/>
              <a:t>China’s first civilization developed in a river valley. China, too, faced the dangers of floods—but its geographic isolation posed its own challenges.</a:t>
            </a:r>
          </a:p>
          <a:p>
            <a:pPr>
              <a:lnSpc>
                <a:spcPct val="90000"/>
              </a:lnSpc>
              <a:spcBef>
                <a:spcPct val="0"/>
              </a:spcBef>
              <a:buSzPct val="25000"/>
            </a:pPr>
            <a:r>
              <a:rPr lang="en-US" sz="1800" smtClean="0"/>
              <a:t>• The Huang He’s floods could be disastrous. Sometimes floods devoured whole villages, earning the river the nickname “China’s Sorrow.” </a:t>
            </a:r>
          </a:p>
          <a:p>
            <a:pPr>
              <a:lnSpc>
                <a:spcPct val="90000"/>
              </a:lnSpc>
              <a:spcBef>
                <a:spcPct val="0"/>
              </a:spcBef>
              <a:buSzPct val="25000"/>
            </a:pPr>
            <a:r>
              <a:rPr lang="en-US" sz="1800" smtClean="0"/>
              <a:t>• Because of China’s relative geographic isolation, early settlers had to supply their own goods rather than trading with outside peoples.</a:t>
            </a:r>
          </a:p>
          <a:p>
            <a:pPr>
              <a:lnSpc>
                <a:spcPct val="90000"/>
              </a:lnSpc>
              <a:spcBef>
                <a:spcPct val="0"/>
              </a:spcBef>
              <a:buSzPct val="25000"/>
            </a:pPr>
            <a:r>
              <a:rPr lang="en-US" sz="1800" smtClean="0"/>
              <a:t>• China’s natural boundaries did not completely protect these settlers from outsiders. Invasions from the west and north occurred again and again in Chinese history.</a:t>
            </a:r>
          </a:p>
          <a:p>
            <a:pPr>
              <a:lnSpc>
                <a:spcPct val="90000"/>
              </a:lnSpc>
              <a:spcBef>
                <a:spcPct val="0"/>
              </a:spcBef>
              <a:buSzPct val="25000"/>
            </a:pPr>
            <a:r>
              <a:rPr lang="en-US" sz="1800" b="1" smtClean="0"/>
              <a:t>China’s Heartland Only about 10 percent of China’s land is suitable for farming. </a:t>
            </a:r>
            <a:r>
              <a:rPr lang="en-US" sz="1800" smtClean="0"/>
              <a:t>Much of the land lies within the small plain between the Huang He and the Chang Jiang in eastern China. This plain, known as the North China Plain, is China’s heartland. Throughout China’s long history, its political boundaries have expanded and contracted depending on the strength or weakness of its ruling families. Yet the heartland of China remained the center of its civilization.</a:t>
            </a:r>
          </a:p>
        </p:txBody>
      </p:sp>
      <p:sp>
        <p:nvSpPr>
          <p:cNvPr id="38915" name="Shape 166"/>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Clr>
                <a:srgbClr val="000000"/>
              </a:buClr>
              <a:buSzPct val="25000"/>
              <a:buFont typeface="Calibri" pitchFamily="34" charset="0"/>
              <a:buNone/>
            </a:pPr>
            <a:fld id="{782360C4-C19A-4E88-BCF4-CC96C78CE7F7}" type="slidenum">
              <a:rPr lang="en-US" sz="1200">
                <a:latin typeface="Calibri" pitchFamily="34" charset="0"/>
                <a:sym typeface="Calibri" pitchFamily="34" charset="0"/>
              </a:rPr>
              <a:pPr algn="r">
                <a:buClr>
                  <a:srgbClr val="000000"/>
                </a:buClr>
                <a:buSzPct val="25000"/>
                <a:buFont typeface="Calibri" pitchFamily="34" charset="0"/>
                <a:buNone/>
              </a:pPr>
              <a:t>13</a:t>
            </a:fld>
            <a:endParaRPr lang="en-US" sz="1200">
              <a:latin typeface="Calibri" pitchFamily="34" charset="0"/>
              <a:sym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1" name="Shape 174"/>
          <p:cNvSpPr>
            <a:spLocks noGrp="1" noRot="1"/>
          </p:cNvSpPr>
          <p:nvPr>
            <p:ph type="sldImg" idx="2"/>
          </p:nvPr>
        </p:nvSpPr>
        <p:spPr>
          <a:noFill/>
          <a:ln w="9525"/>
        </p:spPr>
      </p:sp>
      <p:sp>
        <p:nvSpPr>
          <p:cNvPr id="40962" name="Shape 175"/>
          <p:cNvSpPr txBox="1">
            <a:spLocks noGrp="1"/>
          </p:cNvSpPr>
          <p:nvPr>
            <p:ph type="body" idx="1"/>
          </p:nvPr>
        </p:nvSpPr>
        <p:spPr bwMode="auto">
          <a:noFill/>
        </p:spPr>
        <p:txBody>
          <a:bodyPr vert="horz" wrap="square" tIns="45700" bIns="45700" numCol="1" anchor="t" compatLnSpc="1">
            <a:prstTxWarp prst="textNoShape">
              <a:avLst/>
            </a:prstTxWarp>
          </a:bodyPr>
          <a:lstStyle/>
          <a:p>
            <a:pPr>
              <a:lnSpc>
                <a:spcPct val="90000"/>
              </a:lnSpc>
              <a:spcBef>
                <a:spcPct val="0"/>
              </a:spcBef>
              <a:buSzPct val="25000"/>
            </a:pPr>
            <a:r>
              <a:rPr lang="en-US" sz="1800" b="1" smtClean="0"/>
              <a:t>The Geography of China</a:t>
            </a:r>
          </a:p>
          <a:p>
            <a:pPr>
              <a:lnSpc>
                <a:spcPct val="90000"/>
              </a:lnSpc>
              <a:spcBef>
                <a:spcPct val="0"/>
              </a:spcBef>
              <a:buSzPct val="25000"/>
            </a:pPr>
            <a:r>
              <a:rPr lang="en-US" sz="1800" smtClean="0"/>
              <a:t>Natural barriers somewhat isolated ancient China from all other civilizations. To China’s east lay the Yellow Sea, the East China Sea, and the Pacific Ocean. Mountain ranges and deserts dominate about two-thirds of China’s landmass. In west China lay the Taklimakan (TAH•kluh•muh•KAHN) Desert and the icy 15,000-foot Plateau of Tibet. To the southwest are the Himalayas. And to the north are the desolate Gobi Desert and the Mongolian Plateau. </a:t>
            </a:r>
          </a:p>
          <a:p>
            <a:pPr>
              <a:lnSpc>
                <a:spcPct val="90000"/>
              </a:lnSpc>
              <a:spcBef>
                <a:spcPct val="0"/>
              </a:spcBef>
              <a:buSzPct val="25000"/>
            </a:pPr>
            <a:r>
              <a:rPr lang="en-US" sz="1800" b="1" smtClean="0"/>
              <a:t>River Systems Two major river systems flow from the mountainous west to the </a:t>
            </a:r>
            <a:r>
              <a:rPr lang="en-US" sz="1800" smtClean="0"/>
              <a:t>Pacific Ocean. The Huang He (hwahng•HUH), also known as the Yellow River, is found in the north. In central China, the Chang Jiang (chang•jyhang), also called Yangtze (yang•SEE), flows east to the Yellow Sea. The Huang He, whose name means “yellow river,” deposits huge amounts of yellowish silt when it overflows its banks. This silt is actually fertile soil called </a:t>
            </a:r>
            <a:r>
              <a:rPr lang="en-US" sz="1800" b="1" smtClean="0"/>
              <a:t>loess (LOH•uhs), </a:t>
            </a:r>
            <a:r>
              <a:rPr lang="en-US" sz="1800" smtClean="0"/>
              <a:t>which is blown by the winds from deserts to the west and north. </a:t>
            </a:r>
            <a:r>
              <a:rPr lang="en-US" sz="1800" b="1" smtClean="0"/>
              <a:t>Environmental Challenges Like the other ancient civilizations in this chapter, </a:t>
            </a:r>
            <a:r>
              <a:rPr lang="en-US" sz="1800" smtClean="0"/>
              <a:t>China’s first civilization developed in a river valley. China, too, faced the dangers of floods—but its geographic isolation posed its own challenges.</a:t>
            </a:r>
          </a:p>
          <a:p>
            <a:pPr>
              <a:lnSpc>
                <a:spcPct val="90000"/>
              </a:lnSpc>
              <a:spcBef>
                <a:spcPct val="0"/>
              </a:spcBef>
              <a:buSzPct val="25000"/>
            </a:pPr>
            <a:r>
              <a:rPr lang="en-US" sz="1800" smtClean="0"/>
              <a:t>• The Huang He’s floods could be disastrous. Sometimes floods devoured whole villages, earning the river the nickname “China’s Sorrow.” </a:t>
            </a:r>
          </a:p>
          <a:p>
            <a:pPr>
              <a:lnSpc>
                <a:spcPct val="90000"/>
              </a:lnSpc>
              <a:spcBef>
                <a:spcPct val="0"/>
              </a:spcBef>
              <a:buSzPct val="25000"/>
            </a:pPr>
            <a:r>
              <a:rPr lang="en-US" sz="1800" smtClean="0"/>
              <a:t>• Because of China’s relative geographic isolation, early settlers had to supply their own goods rather than trading with outside peoples.</a:t>
            </a:r>
          </a:p>
          <a:p>
            <a:pPr>
              <a:lnSpc>
                <a:spcPct val="90000"/>
              </a:lnSpc>
              <a:spcBef>
                <a:spcPct val="0"/>
              </a:spcBef>
              <a:buSzPct val="25000"/>
            </a:pPr>
            <a:r>
              <a:rPr lang="en-US" sz="1800" smtClean="0"/>
              <a:t>• China’s natural boundaries did not completely protect these settlers from outsiders. Invasions from the west and north occurred again and again in Chinese history.</a:t>
            </a:r>
          </a:p>
          <a:p>
            <a:pPr>
              <a:lnSpc>
                <a:spcPct val="90000"/>
              </a:lnSpc>
              <a:spcBef>
                <a:spcPct val="0"/>
              </a:spcBef>
              <a:buSzPct val="25000"/>
            </a:pPr>
            <a:r>
              <a:rPr lang="en-US" sz="1800" b="1" smtClean="0"/>
              <a:t>China’s Heartland Only about 10 percent of China’s land is suitable for farming. </a:t>
            </a:r>
            <a:r>
              <a:rPr lang="en-US" sz="1800" smtClean="0"/>
              <a:t>Much of the land lies within the small plain between the Huang He and the Chang Jiang in eastern China. This plain, known as the North China Plain, is China’s heartland. Throughout China’s long history, its political boundaries have expanded and contracted depending on the strength or weakness of its ruling families. Yet the heartland of China remained the center of its civilization.</a:t>
            </a:r>
          </a:p>
        </p:txBody>
      </p:sp>
      <p:sp>
        <p:nvSpPr>
          <p:cNvPr id="40963" name="Shape 176"/>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Clr>
                <a:srgbClr val="000000"/>
              </a:buClr>
              <a:buSzPct val="25000"/>
              <a:buFont typeface="Calibri" pitchFamily="34" charset="0"/>
              <a:buNone/>
            </a:pPr>
            <a:fld id="{375BCDDC-91D7-440D-912C-40DC36268EAE}" type="slidenum">
              <a:rPr lang="en-US" sz="1200">
                <a:latin typeface="Calibri" pitchFamily="34" charset="0"/>
                <a:sym typeface="Calibri" pitchFamily="34" charset="0"/>
              </a:rPr>
              <a:pPr algn="r">
                <a:buClr>
                  <a:srgbClr val="000000"/>
                </a:buClr>
                <a:buSzPct val="25000"/>
                <a:buFont typeface="Calibri" pitchFamily="34" charset="0"/>
                <a:buNone/>
              </a:pPr>
              <a:t>14</a:t>
            </a:fld>
            <a:endParaRPr lang="en-US" sz="1200">
              <a:latin typeface="Calibri" pitchFamily="34" charset="0"/>
              <a:sym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09" name="Shape 182"/>
          <p:cNvSpPr>
            <a:spLocks noGrp="1" noRot="1"/>
          </p:cNvSpPr>
          <p:nvPr>
            <p:ph type="sldImg" idx="2"/>
          </p:nvPr>
        </p:nvSpPr>
        <p:spPr>
          <a:noFill/>
          <a:ln w="9525"/>
        </p:spPr>
      </p:sp>
      <p:sp>
        <p:nvSpPr>
          <p:cNvPr id="43010" name="Shape 183"/>
          <p:cNvSpPr txBox="1">
            <a:spLocks noGrp="1"/>
          </p:cNvSpPr>
          <p:nvPr>
            <p:ph type="body" idx="1"/>
          </p:nvPr>
        </p:nvSpPr>
        <p:spPr bwMode="auto">
          <a:noFill/>
        </p:spPr>
        <p:txBody>
          <a:bodyPr vert="horz" wrap="square" tIns="45700" bIns="45700" numCol="1" anchor="t" compatLnSpc="1">
            <a:prstTxWarp prst="textNoShape">
              <a:avLst/>
            </a:prstTxWarp>
          </a:bodyPr>
          <a:lstStyle/>
          <a:p>
            <a:pPr>
              <a:lnSpc>
                <a:spcPct val="90000"/>
              </a:lnSpc>
              <a:spcBef>
                <a:spcPct val="0"/>
              </a:spcBef>
              <a:buSzPct val="25000"/>
            </a:pPr>
            <a:r>
              <a:rPr lang="en-US" sz="1100" smtClean="0"/>
              <a:t>Early Cities Among the oldest and most important Shang cities was Anyang (ahn•YAHNG), one of the capitals of the Shang Dynasty. Unlike the cities of the Indus Valley or Fertile Crescent, Anyang was built mainly of wood. The city stood in a forest clearing. The higher classes lived in timber-framed houses with walls of clay and straw. These houses lay inside the city walls. The peasants and craftspeople lived in huts outside the city. The Shang surrounded their cities with massive earthen walls for protection. The archaeological remains of one city include a wall of packed earth 118 feet wide at its base that encircled an area of 1.2 square miles. It likely took 10,000 men more than 12 years to build such a structure. Like the pyramids of Egypt or the cities of the Indus Valley, these walls demonstrate the Shang rulers’ ability to raise and control large forces of workers. Shang peoples needed walled cities because they were constantly waging war. The chariot, one of the major tools of war, was probably first introduced by contact with cultures from western Asia. Professional warriors underwent lengthy training to learn the techniques of driving and shooting from horse-drawn chariots. </a:t>
            </a:r>
          </a:p>
        </p:txBody>
      </p:sp>
      <p:sp>
        <p:nvSpPr>
          <p:cNvPr id="43011" name="Shape 184"/>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Clr>
                <a:srgbClr val="000000"/>
              </a:buClr>
              <a:buSzPct val="25000"/>
              <a:buFont typeface="Calibri" pitchFamily="34" charset="0"/>
              <a:buNone/>
            </a:pPr>
            <a:fld id="{5CA80D55-7E42-4E71-A8EF-D3BEA7BFA2F6}" type="slidenum">
              <a:rPr lang="en-US" sz="1200">
                <a:latin typeface="Calibri" pitchFamily="34" charset="0"/>
                <a:sym typeface="Calibri" pitchFamily="34" charset="0"/>
              </a:rPr>
              <a:pPr algn="r">
                <a:buClr>
                  <a:srgbClr val="000000"/>
                </a:buClr>
                <a:buSzPct val="25000"/>
                <a:buFont typeface="Calibri" pitchFamily="34" charset="0"/>
                <a:buNone/>
              </a:pPr>
              <a:t>15</a:t>
            </a:fld>
            <a:endParaRPr lang="en-US" sz="1200">
              <a:latin typeface="Calibri" pitchFamily="34" charset="0"/>
              <a:sym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7" name="Shape 192"/>
          <p:cNvSpPr>
            <a:spLocks noGrp="1" noRot="1"/>
          </p:cNvSpPr>
          <p:nvPr>
            <p:ph type="sldImg" idx="2"/>
          </p:nvPr>
        </p:nvSpPr>
        <p:spPr>
          <a:noFill/>
          <a:ln w="9525"/>
        </p:spPr>
      </p:sp>
      <p:sp>
        <p:nvSpPr>
          <p:cNvPr id="45058" name="Shape 193"/>
          <p:cNvSpPr txBox="1">
            <a:spLocks noGrp="1"/>
          </p:cNvSpPr>
          <p:nvPr>
            <p:ph type="body" idx="1"/>
          </p:nvPr>
        </p:nvSpPr>
        <p:spPr bwMode="auto">
          <a:noFill/>
        </p:spPr>
        <p:txBody>
          <a:bodyPr vert="horz" wrap="square" tIns="45700" bIns="45700" numCol="1" anchor="t" compatLnSpc="1">
            <a:prstTxWarp prst="textNoShape">
              <a:avLst/>
            </a:prstTxWarp>
          </a:bodyPr>
          <a:lstStyle/>
          <a:p>
            <a:pPr>
              <a:lnSpc>
                <a:spcPct val="90000"/>
              </a:lnSpc>
              <a:spcBef>
                <a:spcPct val="0"/>
              </a:spcBef>
              <a:buSzPct val="25000"/>
            </a:pPr>
            <a:r>
              <a:rPr lang="en-US" sz="1100" smtClean="0"/>
              <a:t>Family The family was central to Chinese society. The most important virtue was respect for one’s parents. The elder men in the family controlled he family’s property and made important decisions. Women, on the other hand, were treated as inferiors. They were expected to obey their fathers, their husbands, and later, their own sons. When a girl was between 13 and 16 years old, her marriage was arranged, and she moved into the house of her husband. Only by bearing sons for her husband’s family could she hope to improve her status.</a:t>
            </a:r>
          </a:p>
          <a:p>
            <a:pPr>
              <a:lnSpc>
                <a:spcPct val="90000"/>
              </a:lnSpc>
              <a:spcBef>
                <a:spcPct val="0"/>
              </a:spcBef>
            </a:pPr>
            <a:endParaRPr lang="en-US" sz="1100" smtClean="0"/>
          </a:p>
          <a:p>
            <a:pPr>
              <a:lnSpc>
                <a:spcPct val="90000"/>
              </a:lnSpc>
              <a:spcBef>
                <a:spcPct val="0"/>
              </a:spcBef>
              <a:buSzPct val="25000"/>
            </a:pPr>
            <a:r>
              <a:rPr lang="en-US" sz="1100" smtClean="0"/>
              <a:t>Social Classes Shang society was sharply divided between nobles and peasants. A ruling class of warrior-nobles headed by a king governed the Shang. These noble families owned the land. They governed the scattered villages within the Shang lands and sent tribute to the Shang ruler in exchange for local control. Under the Han Dynasty, the structure of Chinese society was clearly defined. At the top was the emperor, who was considered semi-divine. Next came kings and governors, both appointed by the emperor. They governed with the help of state officials, nobles, and scholars. Peasant farmers came next. Their production of food was considered vital to the existence of the empire. Artisans and merchants were below them. Near the bottom were the soldiers, who guarded the empire’s frontiers. At the bottom were enslaved persons, who were usually conquered peoples.</a:t>
            </a:r>
          </a:p>
          <a:p>
            <a:pPr>
              <a:lnSpc>
                <a:spcPct val="90000"/>
              </a:lnSpc>
              <a:spcBef>
                <a:spcPct val="0"/>
              </a:spcBef>
            </a:pPr>
            <a:endParaRPr lang="en-US" sz="1100" smtClean="0"/>
          </a:p>
          <a:p>
            <a:pPr>
              <a:lnSpc>
                <a:spcPct val="90000"/>
              </a:lnSpc>
              <a:spcBef>
                <a:spcPct val="0"/>
              </a:spcBef>
              <a:buSzPct val="25000"/>
            </a:pPr>
            <a:r>
              <a:rPr lang="en-US" sz="1100" smtClean="0"/>
              <a:t>Control Through Feudalism The Zhou Dynasty controlled lands that stretched far beyond the Huang He in the north to the Chang Jiang in the south. To govern this vast area, it gave control over different regions to members of the royal family and other trusted nobles. This established a system called feudalism. Feudalism is a political system in which nobles, or lords, are granted the use of lands that legally belong to the king. In return, the nobles owe loyalty and military service to the king and protection to the people who live on their estates. Similar systems would arise centuries later in both Japan and Europe. At first, the local lords lived in small walled towns and had to submit to the superior strength and control of the Zhou rulers. Gradually, however, the lords grew stronger as the towns grew into cities and expanded into the surrounding territory. Peoples who had been hostile toward the lords gradually accepted their rule and adopted Zhou ways. As a result, the local lords became less dependent on the king. More and more, they fought among themselves and with neighboring peoples for wealth and territory. </a:t>
            </a:r>
          </a:p>
        </p:txBody>
      </p:sp>
      <p:sp>
        <p:nvSpPr>
          <p:cNvPr id="45059" name="Shape 194"/>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Clr>
                <a:srgbClr val="000000"/>
              </a:buClr>
              <a:buSzPct val="25000"/>
              <a:buFont typeface="Calibri" pitchFamily="34" charset="0"/>
              <a:buNone/>
            </a:pPr>
            <a:fld id="{5E951DDF-8B3F-490A-ADE3-A160CCC9F1D7}" type="slidenum">
              <a:rPr lang="en-US" sz="1200">
                <a:latin typeface="Calibri" pitchFamily="34" charset="0"/>
                <a:sym typeface="Calibri" pitchFamily="34" charset="0"/>
              </a:rPr>
              <a:pPr algn="r">
                <a:buClr>
                  <a:srgbClr val="000000"/>
                </a:buClr>
                <a:buSzPct val="25000"/>
                <a:buFont typeface="Calibri" pitchFamily="34" charset="0"/>
                <a:buNone/>
              </a:pPr>
              <a:t>16</a:t>
            </a:fld>
            <a:endParaRPr lang="en-US" sz="1200">
              <a:latin typeface="Calibri" pitchFamily="34" charset="0"/>
              <a:sym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5" name="Shape 200"/>
          <p:cNvSpPr>
            <a:spLocks noGrp="1" noRot="1"/>
          </p:cNvSpPr>
          <p:nvPr>
            <p:ph type="sldImg" idx="2"/>
          </p:nvPr>
        </p:nvSpPr>
        <p:spPr>
          <a:noFill/>
          <a:ln w="9525"/>
        </p:spPr>
      </p:sp>
      <p:sp>
        <p:nvSpPr>
          <p:cNvPr id="47106" name="Shape 201"/>
          <p:cNvSpPr txBox="1">
            <a:spLocks noGrp="1"/>
          </p:cNvSpPr>
          <p:nvPr>
            <p:ph type="body" idx="1"/>
          </p:nvPr>
        </p:nvSpPr>
        <p:spPr bwMode="auto">
          <a:noFill/>
        </p:spPr>
        <p:txBody>
          <a:bodyPr vert="horz" wrap="square" tIns="45700" bIns="45700" numCol="1" anchor="t" compatLnSpc="1">
            <a:prstTxWarp prst="textNoShape">
              <a:avLst/>
            </a:prstTxWarp>
          </a:bodyPr>
          <a:lstStyle/>
          <a:p>
            <a:pPr>
              <a:lnSpc>
                <a:spcPct val="90000"/>
              </a:lnSpc>
              <a:spcBef>
                <a:spcPct val="0"/>
              </a:spcBef>
              <a:buSzPct val="25000"/>
            </a:pPr>
            <a:r>
              <a:rPr lang="en-US" sz="1100" smtClean="0"/>
              <a:t>To justify their conquest, the Zhou leaders declared that the final Shang king had been such a poor ruler that the gods had taken away the Shang’s rule and given it to the Zhou. This justification developed over time into a broader view that royal authority came from heaven. A just ruler had divine approval, known as the Mandate of Heaven. A wicked or foolish king could lose the Mandate of Heaven and so lose the right to rule. The Mandate of Heaven became central to the Chinese view of government. Floods, riots, and other calamities might be signs that the ancestral spirits were displeased with a king’s rule. In that case, the Mandate of Heaven might pass to another noble family. This was the Chinese explanation for rebellion, civil war, and the rise of a new dynasty. Historians describe the pattern of rise, decline, and replacement of dynasties as the dynastic cycle, shown above. </a:t>
            </a:r>
          </a:p>
          <a:p>
            <a:pPr>
              <a:spcBef>
                <a:spcPct val="0"/>
              </a:spcBef>
            </a:pPr>
            <a:endParaRPr lang="en-US" sz="1100" smtClean="0"/>
          </a:p>
        </p:txBody>
      </p:sp>
      <p:sp>
        <p:nvSpPr>
          <p:cNvPr id="47107" name="Shape 202"/>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Clr>
                <a:srgbClr val="000000"/>
              </a:buClr>
              <a:buSzPct val="25000"/>
              <a:buFont typeface="Calibri" pitchFamily="34" charset="0"/>
              <a:buNone/>
            </a:pPr>
            <a:fld id="{0133A2B4-1C09-49ED-AD1A-3AB6EAA0D47D}" type="slidenum">
              <a:rPr lang="en-US" sz="1200">
                <a:latin typeface="Calibri" pitchFamily="34" charset="0"/>
                <a:sym typeface="Calibri" pitchFamily="34" charset="0"/>
              </a:rPr>
              <a:pPr algn="r">
                <a:buClr>
                  <a:srgbClr val="000000"/>
                </a:buClr>
                <a:buSzPct val="25000"/>
                <a:buFont typeface="Calibri" pitchFamily="34" charset="0"/>
                <a:buNone/>
              </a:pPr>
              <a:t>17</a:t>
            </a:fld>
            <a:endParaRPr lang="en-US" sz="1200">
              <a:latin typeface="Calibri" pitchFamily="34" charset="0"/>
              <a:sym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3" name="Shape 208"/>
          <p:cNvSpPr>
            <a:spLocks noGrp="1" noRot="1"/>
          </p:cNvSpPr>
          <p:nvPr>
            <p:ph type="sldImg" idx="2"/>
          </p:nvPr>
        </p:nvSpPr>
        <p:spPr>
          <a:noFill/>
          <a:ln w="9525"/>
        </p:spPr>
      </p:sp>
      <p:sp>
        <p:nvSpPr>
          <p:cNvPr id="49154" name="Shape 209"/>
          <p:cNvSpPr txBox="1">
            <a:spLocks noGrp="1"/>
          </p:cNvSpPr>
          <p:nvPr>
            <p:ph type="body" idx="1"/>
          </p:nvPr>
        </p:nvSpPr>
        <p:spPr bwMode="auto">
          <a:noFill/>
        </p:spPr>
        <p:txBody>
          <a:bodyPr vert="horz" wrap="square" tIns="45700" bIns="45700" numCol="1" anchor="t" compatLnSpc="1">
            <a:prstTxWarp prst="textNoShape">
              <a:avLst/>
            </a:prstTxWarp>
          </a:bodyPr>
          <a:lstStyle/>
          <a:p>
            <a:pPr>
              <a:lnSpc>
                <a:spcPct val="90000"/>
              </a:lnSpc>
              <a:spcBef>
                <a:spcPct val="0"/>
              </a:spcBef>
              <a:buSzPct val="25000"/>
            </a:pPr>
            <a:r>
              <a:rPr lang="en-US" sz="1100" b="1" smtClean="0"/>
              <a:t>Confucius and the Social Order</a:t>
            </a:r>
          </a:p>
          <a:p>
            <a:pPr>
              <a:lnSpc>
                <a:spcPct val="90000"/>
              </a:lnSpc>
              <a:spcBef>
                <a:spcPct val="0"/>
              </a:spcBef>
              <a:buSzPct val="25000"/>
            </a:pPr>
            <a:r>
              <a:rPr lang="en-US" sz="1100" smtClean="0"/>
              <a:t>Toward the end of the Zhou Dynasty, China moved away from its ancient values of social order, harmony, and respect for authority. Chinese scholars and philosophers developed different solutions to restore these values.</a:t>
            </a:r>
          </a:p>
          <a:p>
            <a:pPr>
              <a:lnSpc>
                <a:spcPct val="90000"/>
              </a:lnSpc>
              <a:spcBef>
                <a:spcPct val="0"/>
              </a:spcBef>
              <a:buSzPct val="25000"/>
            </a:pPr>
            <a:r>
              <a:rPr lang="en-US" sz="1100" b="1" smtClean="0"/>
              <a:t>Confucius Urges Harmony China’s most influential scholar was Confucius</a:t>
            </a:r>
          </a:p>
          <a:p>
            <a:pPr>
              <a:lnSpc>
                <a:spcPct val="90000"/>
              </a:lnSpc>
              <a:spcBef>
                <a:spcPct val="0"/>
              </a:spcBef>
              <a:buSzPct val="25000"/>
            </a:pPr>
            <a:r>
              <a:rPr lang="en-US" sz="1100" smtClean="0"/>
              <a:t>(kuhn•FYOO•shuhs). Born in 551 B.C., Confucius lived in a time when the Zhou Dynasty was in decline. He led a scholarly life, studying and teaching history, music, and moral character. Confucius was born at a time of crisis and violence in China. He had a deep desire to restore the order and moral living of earlier times to his society. Confucius believed that social order, harmony, and good government could be restored in China if society were organized around five basic relationships. These were the relationships between: 1) ruler and subject, 2) father and son, 3) husband and wife, 4) older brother and younger brother, and 5) friend and friend. A code of proper conduct regulated each of these relationships. For example, rulers should practice kindness and virtuous living. In return, subjects</a:t>
            </a:r>
          </a:p>
          <a:p>
            <a:pPr>
              <a:lnSpc>
                <a:spcPct val="90000"/>
              </a:lnSpc>
              <a:spcBef>
                <a:spcPct val="0"/>
              </a:spcBef>
              <a:buSzPct val="25000"/>
            </a:pPr>
            <a:r>
              <a:rPr lang="en-US" sz="1100" smtClean="0"/>
              <a:t>should be loyal and law-abiding. Three of Confucius’s five relationships were based upon the family. Confucius stressed that children should practice </a:t>
            </a:r>
            <a:r>
              <a:rPr lang="en-US" sz="1100" b="1" smtClean="0"/>
              <a:t>filial piety, or respect for their parents and </a:t>
            </a:r>
            <a:r>
              <a:rPr lang="en-US" sz="1100" smtClean="0"/>
              <a:t>ancestors. Filial piety, according to Confucius, meant devoting oneself to one’s parents during their lifetime. It also required honoring their memory after death through the performance of certain rituals. Confucius wanted to reform Chinese society by showing rulers how to govern wisely. Impressed by Confucius’s wisdom, the duke of Lu appointed him minister of justice. According to legend, Confucius so overwhelmed people by his kindness and courtesy that almost overnight, crime vanished from Lu.</a:t>
            </a:r>
          </a:p>
          <a:p>
            <a:pPr>
              <a:lnSpc>
                <a:spcPct val="90000"/>
              </a:lnSpc>
              <a:spcBef>
                <a:spcPct val="0"/>
              </a:spcBef>
              <a:buSzPct val="25000"/>
            </a:pPr>
            <a:r>
              <a:rPr lang="en-US" sz="1100" smtClean="0"/>
              <a:t>When the duke’s ways changed, however, Confucius became disillusioned and resigned. Confucius spent the remainder of his life teaching. His students later collected his words in a book called the </a:t>
            </a:r>
            <a:r>
              <a:rPr lang="en-US" sz="1100" i="1" smtClean="0"/>
              <a:t>Analects. A disciple named Mencius </a:t>
            </a:r>
            <a:r>
              <a:rPr lang="en-US" sz="1100" smtClean="0"/>
              <a:t>(MEHN•shee•uhs) also spread Confucius’s ideas. </a:t>
            </a:r>
          </a:p>
          <a:p>
            <a:pPr>
              <a:lnSpc>
                <a:spcPct val="90000"/>
              </a:lnSpc>
              <a:spcBef>
                <a:spcPct val="0"/>
              </a:spcBef>
              <a:buSzPct val="25000"/>
            </a:pPr>
            <a:r>
              <a:rPr lang="en-US" sz="1100" b="1" smtClean="0"/>
              <a:t>Confucian Ideas About Government Confucius </a:t>
            </a:r>
            <a:r>
              <a:rPr lang="en-US" sz="1100" smtClean="0"/>
              <a:t>said that education could transform a humbly born person into a gentleman. In saying this, he laid the groundwork for the creation of a </a:t>
            </a:r>
            <a:r>
              <a:rPr lang="en-US" sz="1100" b="1" smtClean="0"/>
              <a:t>bureaucracy, a </a:t>
            </a:r>
            <a:r>
              <a:rPr lang="en-US" sz="1100" smtClean="0"/>
              <a:t>trained civil service, or those who run the government. According to Confucius, a gentleman had four virtues: “In his private conduct he was courteous, in serving his master he was punctilious [precise], in providing for the needs of the people he gave them even more than their due; in exacting service from the people, he was just.” Education became critically important to career advancement in the bureaucracy. Confucianism was never a religion, but it was an ethical system, a system based on accepted principles of right and wrong. It became the foundation for Chinese government and social order. In addition, the ideas of Confucius spread beyond China and influenced civilizations throughout East Asia. </a:t>
            </a:r>
          </a:p>
          <a:p>
            <a:pPr>
              <a:lnSpc>
                <a:spcPct val="90000"/>
              </a:lnSpc>
              <a:spcBef>
                <a:spcPct val="0"/>
              </a:spcBef>
              <a:buSzPct val="25000"/>
            </a:pPr>
            <a:r>
              <a:rPr lang="en-US" sz="1100" b="1" smtClean="0"/>
              <a:t>Other Ethical Systems </a:t>
            </a:r>
            <a:r>
              <a:rPr lang="en-US" sz="1100" smtClean="0"/>
              <a:t>In addition to Confucius, other Chinese scholars and philosophers developed ethical systems with very different philosophies. Some stressed the importance of nature, others, the power of government. </a:t>
            </a:r>
            <a:r>
              <a:rPr lang="en-US" sz="1100" b="1" smtClean="0"/>
              <a:t>Daoists Seek Harmony For a Chinese thinker named Laozi (low•dzuh), who may </a:t>
            </a:r>
            <a:r>
              <a:rPr lang="en-US" sz="1100" smtClean="0"/>
              <a:t>have lived during the sixth century B.C., only the natural order was important. The natural order involves relations among all living things. His book </a:t>
            </a:r>
            <a:r>
              <a:rPr lang="en-US" sz="1100" i="1" smtClean="0"/>
              <a:t>Dao De Jing </a:t>
            </a:r>
            <a:r>
              <a:rPr lang="en-US" sz="1100" smtClean="0"/>
              <a:t>(</a:t>
            </a:r>
            <a:r>
              <a:rPr lang="en-US" sz="1100" i="1" smtClean="0"/>
              <a:t>The Way of Virtue) expressed Laozi’s belief. He said that a universal force called </a:t>
            </a:r>
            <a:r>
              <a:rPr lang="en-US" sz="1100" smtClean="0"/>
              <a:t>the Dao (dow), meaning “the Way,” guides all things. Of all the creatures of nature, according to Laozi, only humans fail to follow the Dao. They argue about questions of right and wrong, good manners or bad. According to Laozi, such arguments are</a:t>
            </a:r>
          </a:p>
          <a:p>
            <a:pPr>
              <a:lnSpc>
                <a:spcPct val="90000"/>
              </a:lnSpc>
              <a:spcBef>
                <a:spcPct val="0"/>
              </a:spcBef>
              <a:buSzPct val="25000"/>
            </a:pPr>
            <a:r>
              <a:rPr lang="en-US" sz="1100" smtClean="0"/>
              <a:t>pointless. The philosophy of Laozi came to be known as </a:t>
            </a:r>
            <a:r>
              <a:rPr lang="en-US" sz="1100" b="1" smtClean="0"/>
              <a:t>Daoism. Its search for knowledge </a:t>
            </a:r>
            <a:r>
              <a:rPr lang="en-US" sz="1100" smtClean="0"/>
              <a:t>and understanding of nature led Daoism’s followers to pursue scientific studies.</a:t>
            </a:r>
          </a:p>
          <a:p>
            <a:pPr>
              <a:lnSpc>
                <a:spcPct val="90000"/>
              </a:lnSpc>
              <a:spcBef>
                <a:spcPct val="0"/>
              </a:spcBef>
              <a:buSzPct val="25000"/>
            </a:pPr>
            <a:r>
              <a:rPr lang="en-US" sz="1100" smtClean="0"/>
              <a:t>Daoists made many important contributions to the sciences of alchemy, astronomy, and medicine. </a:t>
            </a:r>
          </a:p>
          <a:p>
            <a:pPr>
              <a:lnSpc>
                <a:spcPct val="90000"/>
              </a:lnSpc>
              <a:spcBef>
                <a:spcPct val="0"/>
              </a:spcBef>
              <a:buSzPct val="25000"/>
            </a:pPr>
            <a:r>
              <a:rPr lang="en-US" sz="1100" b="1" smtClean="0"/>
              <a:t>Legalists Urge Harsh Rule In sharp contrast to the followers of Confucius and </a:t>
            </a:r>
            <a:r>
              <a:rPr lang="en-US" sz="1100" smtClean="0"/>
              <a:t>Laozi was a group of practical political thinkers called the Legalists. They believed that a highly efficient and powerful government was the key to restoring order in society. They got their name from their belief that government should use the law to end civil disorder and restore harmony. Hanfeizi and Li Si were among the founders of </a:t>
            </a:r>
            <a:r>
              <a:rPr lang="en-US" sz="1100" b="1" smtClean="0"/>
              <a:t>Legalism. </a:t>
            </a:r>
            <a:r>
              <a:rPr lang="en-US" sz="1100" smtClean="0"/>
              <a:t>The Legalists taught that a ruler should provide rich rewards for people who carried</a:t>
            </a:r>
          </a:p>
          <a:p>
            <a:pPr>
              <a:lnSpc>
                <a:spcPct val="90000"/>
              </a:lnSpc>
              <a:spcBef>
                <a:spcPct val="0"/>
              </a:spcBef>
              <a:buSzPct val="25000"/>
            </a:pPr>
            <a:r>
              <a:rPr lang="en-US" sz="1100" smtClean="0"/>
              <a:t>out their duties well. Likewise, the disobedient should be harshly punished. In practice, the Legalists stressed punishment more than rewards. For example, anyone</a:t>
            </a:r>
          </a:p>
          <a:p>
            <a:pPr>
              <a:lnSpc>
                <a:spcPct val="90000"/>
              </a:lnSpc>
              <a:spcBef>
                <a:spcPct val="0"/>
              </a:spcBef>
              <a:buSzPct val="25000"/>
            </a:pPr>
            <a:r>
              <a:rPr lang="en-US" sz="1100" smtClean="0"/>
              <a:t>caught outside his own village without a travel permit should have his ears or nose chopped off. The Legalists believed in controlling ideas as well as actions. They suggested that a ruler burn all writings that might encourage people to  criticize government. After all, it was for the prince to govern and the people to obey. Eventually, Legalist ideas gained favor with a prince of a new dynasty that replaced the Zhou. That powerful ruler soon brought order to China. </a:t>
            </a:r>
            <a:r>
              <a:rPr lang="en-US" sz="1100" b="1" i="1" smtClean="0"/>
              <a:t>I Ching and Yin and Yang People with little interest in the philosophical </a:t>
            </a:r>
            <a:r>
              <a:rPr lang="en-US" sz="1100" smtClean="0"/>
              <a:t>debates of the Confucians, Daoists, and Legalists found answers to life’s questions elsewhere. Some consulted a book of oracles called </a:t>
            </a:r>
            <a:r>
              <a:rPr lang="en-US" sz="1100" b="1" i="1" smtClean="0"/>
              <a:t>I Ching (also spelled Yi Jing) to solve ethical or practical problems. </a:t>
            </a:r>
            <a:r>
              <a:rPr lang="en-US" sz="1100" smtClean="0"/>
              <a:t>Readers used the book by throwing a set of coins, interpreting the results, and then reading the appropriate oracle, or prediction. The </a:t>
            </a:r>
            <a:r>
              <a:rPr lang="en-US" sz="1100" i="1" smtClean="0"/>
              <a:t>I Ching (The Book of Changes) helped people to lead a happy life by offering good advice and simple </a:t>
            </a:r>
            <a:r>
              <a:rPr lang="en-US" sz="1100" smtClean="0"/>
              <a:t>common sense. Other people turned to the ideas of ancient thinkers, such as the concept of </a:t>
            </a:r>
            <a:r>
              <a:rPr lang="en-US" sz="1100" b="1" smtClean="0"/>
              <a:t>yin and yang—two powers that together represented the natural rhythms of life. Yin </a:t>
            </a:r>
            <a:r>
              <a:rPr lang="en-US" sz="1100" smtClean="0"/>
              <a:t>represents all that is cold, dark, soft, and mysterious. Yang is the opposite—warm, bright, hard, and clear. The symbol of yin and yang is a circle divided into halves, as shown in the emblem to the upper right. The circle represents the harmony of yin and yang. Both forces represent the rhythm of the universe and complement</a:t>
            </a:r>
          </a:p>
          <a:p>
            <a:pPr>
              <a:lnSpc>
                <a:spcPct val="90000"/>
              </a:lnSpc>
              <a:spcBef>
                <a:spcPct val="0"/>
              </a:spcBef>
              <a:buSzPct val="25000"/>
            </a:pPr>
            <a:r>
              <a:rPr lang="en-US" sz="1100" smtClean="0"/>
              <a:t>each other. Both the </a:t>
            </a:r>
            <a:r>
              <a:rPr lang="en-US" sz="1100" i="1" smtClean="0"/>
              <a:t>I Ching and yin and yang helped Chinese people understand </a:t>
            </a:r>
            <a:r>
              <a:rPr lang="en-US" sz="1100" smtClean="0"/>
              <a:t>how they fit into the world.</a:t>
            </a:r>
          </a:p>
        </p:txBody>
      </p:sp>
      <p:sp>
        <p:nvSpPr>
          <p:cNvPr id="49155" name="Shape 210"/>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Clr>
                <a:srgbClr val="000000"/>
              </a:buClr>
              <a:buSzPct val="25000"/>
              <a:buFont typeface="Calibri" pitchFamily="34" charset="0"/>
              <a:buNone/>
            </a:pPr>
            <a:fld id="{D1415CB5-27D0-40F2-8F25-CF9FC9CF02BB}" type="slidenum">
              <a:rPr lang="en-US" sz="1200">
                <a:latin typeface="Calibri" pitchFamily="34" charset="0"/>
                <a:sym typeface="Calibri" pitchFamily="34" charset="0"/>
              </a:rPr>
              <a:pPr algn="r">
                <a:buClr>
                  <a:srgbClr val="000000"/>
                </a:buClr>
                <a:buSzPct val="25000"/>
                <a:buFont typeface="Calibri" pitchFamily="34" charset="0"/>
                <a:buNone/>
              </a:pPr>
              <a:t>18</a:t>
            </a:fld>
            <a:endParaRPr lang="en-US" sz="1200">
              <a:latin typeface="Calibri" pitchFamily="34" charset="0"/>
              <a:sym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1" name="Shape 217"/>
          <p:cNvSpPr>
            <a:spLocks noGrp="1" noRot="1"/>
          </p:cNvSpPr>
          <p:nvPr>
            <p:ph type="sldImg" idx="2"/>
          </p:nvPr>
        </p:nvSpPr>
        <p:spPr>
          <a:noFill/>
          <a:ln w="9525"/>
        </p:spPr>
      </p:sp>
      <p:sp>
        <p:nvSpPr>
          <p:cNvPr id="51202" name="Shape 218"/>
          <p:cNvSpPr txBox="1">
            <a:spLocks noGrp="1"/>
          </p:cNvSpPr>
          <p:nvPr>
            <p:ph type="body" idx="1"/>
          </p:nvPr>
        </p:nvSpPr>
        <p:spPr bwMode="auto">
          <a:noFill/>
        </p:spPr>
        <p:txBody>
          <a:bodyPr vert="horz" wrap="square" tIns="45700" bIns="45700" numCol="1" anchor="t" compatLnSpc="1">
            <a:prstTxWarp prst="textNoShape">
              <a:avLst/>
            </a:prstTxWarp>
          </a:bodyPr>
          <a:lstStyle/>
          <a:p>
            <a:pPr>
              <a:lnSpc>
                <a:spcPct val="90000"/>
              </a:lnSpc>
              <a:spcBef>
                <a:spcPct val="0"/>
              </a:spcBef>
              <a:buSzPct val="25000"/>
            </a:pPr>
            <a:r>
              <a:rPr lang="en-US" sz="1100" smtClean="0"/>
              <a:t>Religious Beliefs In China, the family was closely linked to religion. The Chinese believed that the spirits of family ancestors had the power to bring good fortune or disaster to living members of the family. The Chinese did not regard these spirits as mighty gods. Rather, the spirits were more like troublesome or helpful neighbors who demanded attention and respect. Every family paid respect to the father’s ancestors and made sacrifices in their honor. Through the spirits of the ancestors, the Shang consulted the gods. The Shang worshiped a supreme god, Shang Di, as well as many lesser gods. Shang kings consulted the gods through the use of oracle bones, animal bones and tortoise shells on which priests had scratched questions for the gods. After inscribing a question on the bone, a priest applied a hot poker to it, which caused it to crack. The priests then interpreted the cracks to see how the gods had answered.</a:t>
            </a:r>
          </a:p>
        </p:txBody>
      </p:sp>
      <p:sp>
        <p:nvSpPr>
          <p:cNvPr id="51203" name="Shape 219"/>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Clr>
                <a:srgbClr val="000000"/>
              </a:buClr>
              <a:buSzPct val="25000"/>
              <a:buFont typeface="Calibri" pitchFamily="34" charset="0"/>
              <a:buNone/>
            </a:pPr>
            <a:fld id="{346F2C60-589E-4879-A4BD-30752EC1EC58}" type="slidenum">
              <a:rPr lang="en-US" sz="1200">
                <a:latin typeface="Calibri" pitchFamily="34" charset="0"/>
                <a:sym typeface="Calibri" pitchFamily="34" charset="0"/>
              </a:rPr>
              <a:pPr algn="r">
                <a:buClr>
                  <a:srgbClr val="000000"/>
                </a:buClr>
                <a:buSzPct val="25000"/>
                <a:buFont typeface="Calibri" pitchFamily="34" charset="0"/>
                <a:buNone/>
              </a:pPr>
              <a:t>19</a:t>
            </a:fld>
            <a:endParaRPr lang="en-US" sz="1200">
              <a:latin typeface="Calibri" pitchFamily="34" charset="0"/>
              <a:sym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5" name="Shape 77"/>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
        <p:nvSpPr>
          <p:cNvPr id="16386" name="Shape 78"/>
          <p:cNvSpPr>
            <a:spLocks noGrp="1" noRot="1"/>
          </p:cNvSpPr>
          <p:nvPr>
            <p:ph type="sldImg" idx="2"/>
          </p:nvPr>
        </p:nvSpPr>
        <p:spPr>
          <a:noFill/>
          <a:ln w="9525">
            <a:roun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49" name="Shape 225"/>
          <p:cNvSpPr>
            <a:spLocks noGrp="1" noRot="1"/>
          </p:cNvSpPr>
          <p:nvPr>
            <p:ph type="sldImg" idx="2"/>
          </p:nvPr>
        </p:nvSpPr>
        <p:spPr>
          <a:noFill/>
          <a:ln w="9525"/>
        </p:spPr>
      </p:sp>
      <p:sp>
        <p:nvSpPr>
          <p:cNvPr id="53250" name="Shape 226"/>
          <p:cNvSpPr txBox="1">
            <a:spLocks noGrp="1"/>
          </p:cNvSpPr>
          <p:nvPr>
            <p:ph type="body" idx="1"/>
          </p:nvPr>
        </p:nvSpPr>
        <p:spPr bwMode="auto">
          <a:noFill/>
        </p:spPr>
        <p:txBody>
          <a:bodyPr vert="horz" wrap="square" tIns="45700" bIns="45700" numCol="1" anchor="t" compatLnSpc="1">
            <a:prstTxWarp prst="textNoShape">
              <a:avLst/>
            </a:prstTxWarp>
          </a:bodyPr>
          <a:lstStyle/>
          <a:p>
            <a:pPr>
              <a:lnSpc>
                <a:spcPct val="90000"/>
              </a:lnSpc>
              <a:spcBef>
                <a:spcPct val="0"/>
              </a:spcBef>
              <a:buSzPct val="25000"/>
            </a:pPr>
            <a:r>
              <a:rPr lang="en-US" sz="1100" smtClean="0"/>
              <a:t>In the Chinese method of writing, each character generally stands for one syllable or unit of language. Recall that many of the Egyptian hieroglyphs stood for sounds in the spoken language. In contrast, there were practically no links between China’s spoken language and its written language. One could read Chinese without being able to speak a word of it. (This seems less strange when you think of our own number system. Both a French person and an American can understand the written equation 2 + 2 = 4. But an American may not understand the spoken statement “Deux et deux font quatre.”) The Chinese system of writing had one major advantage. People in all parts of China could learn the same system of writing, even if their spoken languages were very different. Thus, the Chinese written language helped unify a large and diverse land, and made control much easier. The disadvantage of the Chinese system was the enormous number of written characters to be memorized—a different one for each unit of language. A person</a:t>
            </a:r>
          </a:p>
          <a:p>
            <a:pPr>
              <a:lnSpc>
                <a:spcPct val="90000"/>
              </a:lnSpc>
              <a:spcBef>
                <a:spcPct val="0"/>
              </a:spcBef>
              <a:buSzPct val="25000"/>
            </a:pPr>
            <a:r>
              <a:rPr lang="en-US" sz="1100" smtClean="0"/>
              <a:t>needed to know over 1,500 characters to be barely literate. To be a true scholar, one needed to know at least 10,000 characters. For centuries, this severely limited the number of literate, educated Chinese. As a general rule, a nobleperson’s children learned to write, but peasant children did not. </a:t>
            </a:r>
          </a:p>
        </p:txBody>
      </p:sp>
      <p:sp>
        <p:nvSpPr>
          <p:cNvPr id="53251" name="Shape 227"/>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Clr>
                <a:srgbClr val="000000"/>
              </a:buClr>
              <a:buSzPct val="25000"/>
              <a:buFont typeface="Calibri" pitchFamily="34" charset="0"/>
              <a:buNone/>
            </a:pPr>
            <a:fld id="{0B998B28-F4AA-4681-A5BD-295F56934BCF}" type="slidenum">
              <a:rPr lang="en-US" sz="1200">
                <a:latin typeface="Calibri" pitchFamily="34" charset="0"/>
                <a:sym typeface="Calibri" pitchFamily="34" charset="0"/>
              </a:rPr>
              <a:pPr algn="r">
                <a:buClr>
                  <a:srgbClr val="000000"/>
                </a:buClr>
                <a:buSzPct val="25000"/>
                <a:buFont typeface="Calibri" pitchFamily="34" charset="0"/>
                <a:buNone/>
              </a:pPr>
              <a:t>20</a:t>
            </a:fld>
            <a:endParaRPr lang="en-US" sz="1200">
              <a:latin typeface="Calibri" pitchFamily="34" charset="0"/>
              <a:sym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7" name="Shape 232"/>
          <p:cNvSpPr>
            <a:spLocks noGrp="1" noRot="1"/>
          </p:cNvSpPr>
          <p:nvPr>
            <p:ph type="sldImg" idx="2"/>
          </p:nvPr>
        </p:nvSpPr>
        <p:spPr>
          <a:noFill/>
          <a:ln w="9525"/>
        </p:spPr>
      </p:sp>
      <p:sp>
        <p:nvSpPr>
          <p:cNvPr id="55298" name="Shape 233"/>
          <p:cNvSpPr txBox="1">
            <a:spLocks noGrp="1"/>
          </p:cNvSpPr>
          <p:nvPr>
            <p:ph type="body" idx="1"/>
          </p:nvPr>
        </p:nvSpPr>
        <p:spPr bwMode="auto">
          <a:noFill/>
        </p:spPr>
        <p:txBody>
          <a:bodyPr vert="horz" wrap="square" tIns="45700" bIns="45700" numCol="1" anchor="t" compatLnSpc="1">
            <a:prstTxWarp prst="textNoShape">
              <a:avLst/>
            </a:prstTxWarp>
          </a:bodyPr>
          <a:lstStyle/>
          <a:p>
            <a:pPr>
              <a:lnSpc>
                <a:spcPct val="90000"/>
              </a:lnSpc>
              <a:spcBef>
                <a:spcPct val="0"/>
              </a:spcBef>
              <a:buSzPct val="25000"/>
            </a:pPr>
            <a:r>
              <a:rPr lang="en-US" sz="1100" smtClean="0"/>
              <a:t>The Zhou Dynasty produced many innovations.</a:t>
            </a:r>
          </a:p>
          <a:p>
            <a:pPr>
              <a:lnSpc>
                <a:spcPct val="90000"/>
              </a:lnSpc>
              <a:spcBef>
                <a:spcPct val="0"/>
              </a:spcBef>
              <a:buSzPct val="25000"/>
            </a:pPr>
            <a:r>
              <a:rPr lang="en-US" sz="1100" smtClean="0"/>
              <a:t>• Roads and canals were built to stimulate trade and agriculture.</a:t>
            </a:r>
          </a:p>
          <a:p>
            <a:pPr>
              <a:lnSpc>
                <a:spcPct val="90000"/>
              </a:lnSpc>
              <a:spcBef>
                <a:spcPct val="0"/>
              </a:spcBef>
              <a:buSzPct val="25000"/>
            </a:pPr>
            <a:r>
              <a:rPr lang="en-US" sz="1100" smtClean="0"/>
              <a:t>• Coined money was introduced, which further improved trade.</a:t>
            </a:r>
          </a:p>
          <a:p>
            <a:pPr>
              <a:lnSpc>
                <a:spcPct val="90000"/>
              </a:lnSpc>
              <a:spcBef>
                <a:spcPct val="0"/>
              </a:spcBef>
              <a:buSzPct val="25000"/>
            </a:pPr>
            <a:r>
              <a:rPr lang="en-US" sz="1100" smtClean="0"/>
              <a:t>• Blast furnaces that produced cast iron were developed.</a:t>
            </a:r>
          </a:p>
          <a:p>
            <a:pPr>
              <a:lnSpc>
                <a:spcPct val="90000"/>
              </a:lnSpc>
              <a:spcBef>
                <a:spcPct val="0"/>
              </a:spcBef>
              <a:buSzPct val="25000"/>
            </a:pPr>
            <a:r>
              <a:rPr lang="en-US" sz="1100" smtClean="0"/>
              <a:t>Zhou cast iron production would not be matched in Europe until the Middle Ages. The Zhou used iron to create weapons, especially dagger-axes and swords. They also used it for common agricultural tools such as sickles, knives, and spades. Iron tools made farm work easier and more productive. The ability to grow more food helped Zhou farmers support thriving cities.</a:t>
            </a:r>
          </a:p>
          <a:p>
            <a:pPr>
              <a:lnSpc>
                <a:spcPct val="90000"/>
              </a:lnSpc>
              <a:spcBef>
                <a:spcPct val="0"/>
              </a:spcBef>
            </a:pPr>
            <a:endParaRPr lang="en-US" sz="1100" smtClean="0"/>
          </a:p>
          <a:p>
            <a:pPr>
              <a:lnSpc>
                <a:spcPct val="90000"/>
              </a:lnSpc>
              <a:spcBef>
                <a:spcPct val="0"/>
              </a:spcBef>
              <a:buSzPct val="25000"/>
            </a:pPr>
            <a:r>
              <a:rPr lang="en-US" sz="1100" b="1" smtClean="0"/>
              <a:t>A Program of Centralization Shi Huangdi’s sweeping program of centralization</a:t>
            </a:r>
          </a:p>
          <a:p>
            <a:pPr>
              <a:lnSpc>
                <a:spcPct val="90000"/>
              </a:lnSpc>
              <a:spcBef>
                <a:spcPct val="0"/>
              </a:spcBef>
              <a:buSzPct val="25000"/>
            </a:pPr>
            <a:r>
              <a:rPr lang="en-US" sz="1100" smtClean="0"/>
              <a:t>included the building of a highway network of more than 4,000 miles. Also, he set the same standards throughout China for writing, law, currency, and weights and measures—even down to the length of cart axles. This last standard made sure that all vehicles could fit into the ruts of China’s main roads.</a:t>
            </a:r>
          </a:p>
          <a:p>
            <a:pPr>
              <a:lnSpc>
                <a:spcPct val="90000"/>
              </a:lnSpc>
              <a:spcBef>
                <a:spcPct val="0"/>
              </a:spcBef>
              <a:buSzPct val="25000"/>
            </a:pPr>
            <a:r>
              <a:rPr lang="en-US" sz="1100" smtClean="0"/>
              <a:t>Under Shi Huangdi’s rule, irrigation projects increased farm production. Trade blossomed, thanks to the new road system. Trade pushed a new class of merchants into prominence. Despite these social advances, harsh taxes and repressive government made the Qin regime unpopular. Shi Huangdi had unified China at the expense of human freedom.</a:t>
            </a:r>
          </a:p>
          <a:p>
            <a:pPr>
              <a:lnSpc>
                <a:spcPct val="90000"/>
              </a:lnSpc>
              <a:spcBef>
                <a:spcPct val="0"/>
              </a:spcBef>
              <a:buSzPct val="25000"/>
            </a:pPr>
            <a:r>
              <a:rPr lang="en-US" sz="1100" b="1" smtClean="0"/>
              <a:t>Great Wall of China Scholars hated Shi Huangdi for his book burning. Poor people </a:t>
            </a:r>
            <a:r>
              <a:rPr lang="en-US" sz="1100" smtClean="0"/>
              <a:t>hated him because they were forced to work on the building of a huge defensive wall. Earlier, Zhou rulers had erected smaller walls to discourage attacks by northern nomads. Shi Huangdi determined to close the gaps and extend the wall almost the length of the empire’s border. Enemies would have to gallop halfway to Tibet to get around it. The Great Wall of China arose on the backs of hundreds of thousands of peasants. The wall builders worked neither for wages nor for love of empire. They faced a terrible choice: work on the wall or die. Many of the laborers worked on the wall and died anyway, victims of the crushing labor or the harsh winter weather.  </a:t>
            </a:r>
          </a:p>
        </p:txBody>
      </p:sp>
      <p:sp>
        <p:nvSpPr>
          <p:cNvPr id="55299" name="Shape 234"/>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Clr>
                <a:srgbClr val="000000"/>
              </a:buClr>
              <a:buSzPct val="25000"/>
              <a:buFont typeface="Calibri" pitchFamily="34" charset="0"/>
              <a:buNone/>
            </a:pPr>
            <a:fld id="{B8E76C57-81FB-466F-830E-40D4CB03A34A}" type="slidenum">
              <a:rPr lang="en-US" sz="1200">
                <a:latin typeface="Calibri" pitchFamily="34" charset="0"/>
                <a:sym typeface="Calibri" pitchFamily="34" charset="0"/>
              </a:rPr>
              <a:pPr algn="r">
                <a:buClr>
                  <a:srgbClr val="000000"/>
                </a:buClr>
                <a:buSzPct val="25000"/>
                <a:buFont typeface="Calibri" pitchFamily="34" charset="0"/>
                <a:buNone/>
              </a:pPr>
              <a:t>21</a:t>
            </a:fld>
            <a:endParaRPr lang="en-US" sz="1200">
              <a:latin typeface="Calibri" pitchFamily="34" charset="0"/>
              <a:sym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5" name="Shape 239"/>
          <p:cNvSpPr>
            <a:spLocks noGrp="1" noRot="1"/>
          </p:cNvSpPr>
          <p:nvPr>
            <p:ph type="sldImg" idx="2"/>
          </p:nvPr>
        </p:nvSpPr>
        <p:spPr>
          <a:noFill/>
          <a:ln w="9525"/>
        </p:spPr>
      </p:sp>
      <p:sp>
        <p:nvSpPr>
          <p:cNvPr id="57346" name="Shape 240"/>
          <p:cNvSpPr txBox="1">
            <a:spLocks noGrp="1"/>
          </p:cNvSpPr>
          <p:nvPr>
            <p:ph type="body" idx="1"/>
          </p:nvPr>
        </p:nvSpPr>
        <p:spPr bwMode="auto">
          <a:noFill/>
        </p:spPr>
        <p:txBody>
          <a:bodyPr vert="horz" wrap="square" tIns="45700" bIns="45700" numCol="1" anchor="t" compatLnSpc="1">
            <a:prstTxWarp prst="textNoShape">
              <a:avLst/>
            </a:prstTxWarp>
          </a:bodyPr>
          <a:lstStyle/>
          <a:p>
            <a:pPr>
              <a:spcBef>
                <a:spcPct val="0"/>
              </a:spcBef>
            </a:pPr>
            <a:endParaRPr lang="en-US" smtClean="0"/>
          </a:p>
        </p:txBody>
      </p:sp>
      <p:sp>
        <p:nvSpPr>
          <p:cNvPr id="57347" name="Shape 241"/>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Clr>
                <a:srgbClr val="000000"/>
              </a:buClr>
              <a:buSzPct val="25000"/>
              <a:buFont typeface="Calibri" pitchFamily="34" charset="0"/>
              <a:buNone/>
            </a:pPr>
            <a:fld id="{65BC24AE-3CAF-4E39-864A-81A0F5389692}" type="slidenum">
              <a:rPr lang="en-US" sz="1200">
                <a:latin typeface="Calibri" pitchFamily="34" charset="0"/>
                <a:sym typeface="Calibri" pitchFamily="34" charset="0"/>
              </a:rPr>
              <a:pPr algn="r">
                <a:buClr>
                  <a:srgbClr val="000000"/>
                </a:buClr>
                <a:buSzPct val="25000"/>
                <a:buFont typeface="Calibri" pitchFamily="34" charset="0"/>
                <a:buNone/>
              </a:pPr>
              <a:t>22</a:t>
            </a:fld>
            <a:endParaRPr lang="en-US" sz="1200">
              <a:latin typeface="Calibri" pitchFamily="34" charset="0"/>
              <a:sym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Shape 83"/>
          <p:cNvSpPr>
            <a:spLocks noGrp="1" noRot="1"/>
          </p:cNvSpPr>
          <p:nvPr>
            <p:ph type="sldImg" idx="2"/>
          </p:nvPr>
        </p:nvSpPr>
        <p:spPr>
          <a:noFill/>
          <a:ln w="9525"/>
        </p:spPr>
      </p:sp>
      <p:sp>
        <p:nvSpPr>
          <p:cNvPr id="18434" name="Shape 84"/>
          <p:cNvSpPr txBox="1">
            <a:spLocks noGrp="1"/>
          </p:cNvSpPr>
          <p:nvPr>
            <p:ph type="body" idx="1"/>
          </p:nvPr>
        </p:nvSpPr>
        <p:spPr bwMode="auto">
          <a:noFill/>
        </p:spPr>
        <p:txBody>
          <a:bodyPr vert="horz" wrap="square" tIns="45700" bIns="45700" numCol="1" anchor="t" compatLnSpc="1">
            <a:prstTxWarp prst="textNoShape">
              <a:avLst/>
            </a:prstTxWarp>
          </a:bodyPr>
          <a:lstStyle/>
          <a:p>
            <a:pPr>
              <a:spcBef>
                <a:spcPct val="0"/>
              </a:spcBef>
            </a:pPr>
            <a:endParaRPr lang="en-US" smtClean="0"/>
          </a:p>
        </p:txBody>
      </p:sp>
      <p:sp>
        <p:nvSpPr>
          <p:cNvPr id="18435" name="Shape 85"/>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Clr>
                <a:srgbClr val="000000"/>
              </a:buClr>
              <a:buSzPct val="25000"/>
              <a:buFont typeface="Calibri" pitchFamily="34" charset="0"/>
              <a:buNone/>
            </a:pPr>
            <a:fld id="{EAA0B528-9E59-41F7-BA27-0B3E31B5EF86}" type="slidenum">
              <a:rPr lang="en-US" sz="1200">
                <a:latin typeface="Calibri" pitchFamily="34" charset="0"/>
                <a:sym typeface="Calibri" pitchFamily="34" charset="0"/>
              </a:rPr>
              <a:pPr algn="r">
                <a:buClr>
                  <a:srgbClr val="000000"/>
                </a:buClr>
                <a:buSzPct val="25000"/>
                <a:buFont typeface="Calibri" pitchFamily="34" charset="0"/>
                <a:buNone/>
              </a:pPr>
              <a:t>3</a:t>
            </a:fld>
            <a:endParaRPr lang="en-US" sz="1200">
              <a:latin typeface="Calibri" pitchFamily="34" charset="0"/>
              <a:sym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1" name="Shape 91"/>
          <p:cNvSpPr>
            <a:spLocks noGrp="1" noRot="1"/>
          </p:cNvSpPr>
          <p:nvPr>
            <p:ph type="sldImg" idx="2"/>
          </p:nvPr>
        </p:nvSpPr>
        <p:spPr>
          <a:noFill/>
          <a:ln w="9525"/>
        </p:spPr>
      </p:sp>
      <p:sp>
        <p:nvSpPr>
          <p:cNvPr id="20482" name="Shape 92"/>
          <p:cNvSpPr txBox="1">
            <a:spLocks noGrp="1"/>
          </p:cNvSpPr>
          <p:nvPr>
            <p:ph type="body" idx="1"/>
          </p:nvPr>
        </p:nvSpPr>
        <p:spPr bwMode="auto">
          <a:noFill/>
        </p:spPr>
        <p:txBody>
          <a:bodyPr vert="horz" wrap="square" tIns="45700" bIns="45700" numCol="1" anchor="t" compatLnSpc="1">
            <a:prstTxWarp prst="textNoShape">
              <a:avLst/>
            </a:prstTxWarp>
          </a:bodyPr>
          <a:lstStyle/>
          <a:p>
            <a:pPr>
              <a:spcBef>
                <a:spcPct val="0"/>
              </a:spcBef>
            </a:pPr>
            <a:endParaRPr lang="en-US" smtClean="0"/>
          </a:p>
        </p:txBody>
      </p:sp>
      <p:sp>
        <p:nvSpPr>
          <p:cNvPr id="20483" name="Shape 93"/>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Clr>
                <a:srgbClr val="000000"/>
              </a:buClr>
              <a:buSzPct val="25000"/>
              <a:buFont typeface="Calibri" pitchFamily="34" charset="0"/>
              <a:buNone/>
            </a:pPr>
            <a:fld id="{C2FD7815-7613-4357-A315-87D57916A7DC}" type="slidenum">
              <a:rPr lang="en-US" sz="1200">
                <a:latin typeface="Calibri" pitchFamily="34" charset="0"/>
                <a:sym typeface="Calibri" pitchFamily="34" charset="0"/>
              </a:rPr>
              <a:pPr algn="r">
                <a:buClr>
                  <a:srgbClr val="000000"/>
                </a:buClr>
                <a:buSzPct val="25000"/>
                <a:buFont typeface="Calibri" pitchFamily="34" charset="0"/>
                <a:buNone/>
              </a:pPr>
              <a:t>4</a:t>
            </a:fld>
            <a:endParaRPr lang="en-US" sz="1200">
              <a:latin typeface="Calibri" pitchFamily="34" charset="0"/>
              <a:sym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9" name="Shape 102"/>
          <p:cNvSpPr>
            <a:spLocks noGrp="1" noRot="1"/>
          </p:cNvSpPr>
          <p:nvPr>
            <p:ph type="sldImg" idx="2"/>
          </p:nvPr>
        </p:nvSpPr>
        <p:spPr>
          <a:noFill/>
          <a:ln w="9525"/>
        </p:spPr>
      </p:sp>
      <p:sp>
        <p:nvSpPr>
          <p:cNvPr id="22530" name="Shape 103"/>
          <p:cNvSpPr txBox="1">
            <a:spLocks noGrp="1"/>
          </p:cNvSpPr>
          <p:nvPr>
            <p:ph type="body" idx="1"/>
          </p:nvPr>
        </p:nvSpPr>
        <p:spPr bwMode="auto">
          <a:noFill/>
        </p:spPr>
        <p:txBody>
          <a:bodyPr vert="horz" wrap="square" tIns="45700" bIns="45700" numCol="1" anchor="t" compatLnSpc="1">
            <a:prstTxWarp prst="textNoShape">
              <a:avLst/>
            </a:prstTxWarp>
          </a:bodyPr>
          <a:lstStyle/>
          <a:p>
            <a:pPr>
              <a:lnSpc>
                <a:spcPct val="90000"/>
              </a:lnSpc>
              <a:spcBef>
                <a:spcPct val="0"/>
              </a:spcBef>
              <a:buSzPct val="25000"/>
            </a:pPr>
            <a:r>
              <a:rPr lang="en-US" sz="1000" smtClean="0"/>
              <a:t>One of the most remarkable achievements of the Indus Valley people was their sophisticated city planning. The people of the Indus laid out their cities on a precise grid system. Cities featured a fortified area called a citadel, which contained the major buildings of the city. Buildings were constructed of oven-baked bricks cut in standard sizes, unlike the irregular mud bricks of the Mesopotamians. Early engineers also created sophisticated plumbing, sewage, and bath systems.</a:t>
            </a:r>
          </a:p>
        </p:txBody>
      </p:sp>
      <p:sp>
        <p:nvSpPr>
          <p:cNvPr id="22531" name="Shape 104"/>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Clr>
                <a:srgbClr val="000000"/>
              </a:buClr>
              <a:buSzPct val="25000"/>
              <a:buFont typeface="Calibri" pitchFamily="34" charset="0"/>
              <a:buNone/>
            </a:pPr>
            <a:fld id="{F89816D5-317F-4BEF-B898-2E3FA805A9AE}" type="slidenum">
              <a:rPr lang="en-US" sz="1200">
                <a:latin typeface="Calibri" pitchFamily="34" charset="0"/>
                <a:sym typeface="Calibri" pitchFamily="34" charset="0"/>
              </a:rPr>
              <a:pPr algn="r">
                <a:buClr>
                  <a:srgbClr val="000000"/>
                </a:buClr>
                <a:buSzPct val="25000"/>
                <a:buFont typeface="Calibri" pitchFamily="34" charset="0"/>
                <a:buNone/>
              </a:pPr>
              <a:t>5</a:t>
            </a:fld>
            <a:endParaRPr lang="en-US" sz="1200">
              <a:latin typeface="Calibri" pitchFamily="34" charset="0"/>
              <a:sym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Shape 109"/>
          <p:cNvSpPr>
            <a:spLocks noGrp="1" noRot="1"/>
          </p:cNvSpPr>
          <p:nvPr>
            <p:ph type="sldImg" idx="2"/>
          </p:nvPr>
        </p:nvSpPr>
        <p:spPr>
          <a:noFill/>
          <a:ln w="9525"/>
        </p:spPr>
      </p:sp>
      <p:sp>
        <p:nvSpPr>
          <p:cNvPr id="24578" name="Shape 110"/>
          <p:cNvSpPr txBox="1">
            <a:spLocks noGrp="1"/>
          </p:cNvSpPr>
          <p:nvPr>
            <p:ph type="body" idx="1"/>
          </p:nvPr>
        </p:nvSpPr>
        <p:spPr bwMode="auto">
          <a:noFill/>
        </p:spPr>
        <p:txBody>
          <a:bodyPr vert="horz" wrap="square" tIns="45700" bIns="45700" numCol="1" anchor="t" compatLnSpc="1">
            <a:prstTxWarp prst="textNoShape">
              <a:avLst/>
            </a:prstTxWarp>
          </a:bodyPr>
          <a:lstStyle/>
          <a:p>
            <a:pPr>
              <a:lnSpc>
                <a:spcPct val="90000"/>
              </a:lnSpc>
              <a:spcBef>
                <a:spcPct val="0"/>
              </a:spcBef>
              <a:buSzPct val="25000"/>
            </a:pPr>
            <a:r>
              <a:rPr lang="en-US" sz="1100" smtClean="0"/>
              <a:t>The Upanishads are written as dialogues, or discussions, between a student and a teacher. In the course of the dialogues, the two explore how a person can achieve liberation from desires and suffering. This is described as </a:t>
            </a:r>
            <a:r>
              <a:rPr lang="en-US" sz="1100" i="1" smtClean="0"/>
              <a:t>moksha </a:t>
            </a:r>
            <a:r>
              <a:rPr lang="en-US" sz="1100" smtClean="0"/>
              <a:t>(MOHK•shah), a state of perfect understanding of all things. The teacher distinguishes between atman, the individual soul of a living being, and Brahman, the world soul that contains and unites all atmans. </a:t>
            </a:r>
          </a:p>
          <a:p>
            <a:pPr>
              <a:lnSpc>
                <a:spcPct val="90000"/>
              </a:lnSpc>
              <a:spcBef>
                <a:spcPct val="0"/>
              </a:spcBef>
            </a:pPr>
            <a:endParaRPr lang="en-US" sz="1100" smtClean="0"/>
          </a:p>
          <a:p>
            <a:pPr>
              <a:lnSpc>
                <a:spcPct val="90000"/>
              </a:lnSpc>
              <a:spcBef>
                <a:spcPct val="0"/>
              </a:spcBef>
              <a:buSzPct val="25000"/>
            </a:pPr>
            <a:r>
              <a:rPr lang="en-US" sz="1100" smtClean="0"/>
              <a:t>When a person understands the relationship between atman and Brahman, that person achieves perfect understanding (</a:t>
            </a:r>
            <a:r>
              <a:rPr lang="en-US" sz="1100" i="1" smtClean="0"/>
              <a:t>moksha) and a release from life in this </a:t>
            </a:r>
            <a:r>
              <a:rPr lang="en-US" sz="1100" smtClean="0"/>
              <a:t>world. This understanding does not usually come in one lifetime. By the process of </a:t>
            </a:r>
            <a:r>
              <a:rPr lang="en-US" sz="1100" b="1" smtClean="0"/>
              <a:t>reincarnation (rebirth), an individual soul or spirit is born again and again until </a:t>
            </a:r>
            <a:r>
              <a:rPr lang="en-US" sz="1100" i="1" smtClean="0"/>
              <a:t>moksha is achieved. A soul’s </a:t>
            </a:r>
            <a:r>
              <a:rPr lang="en-US" sz="1100" b="1" i="1" smtClean="0"/>
              <a:t>karma—good or bad deeds—follows from one reincarnation </a:t>
            </a:r>
            <a:r>
              <a:rPr lang="en-US" sz="1100" smtClean="0"/>
              <a:t>to another. Karma influences specific life circumstances, such as the caste one is born into, one’s state of health, wealth or poverty, and so on. </a:t>
            </a:r>
          </a:p>
        </p:txBody>
      </p:sp>
      <p:sp>
        <p:nvSpPr>
          <p:cNvPr id="24579" name="Shape 111"/>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Clr>
                <a:srgbClr val="000000"/>
              </a:buClr>
              <a:buSzPct val="25000"/>
              <a:buFont typeface="Calibri" pitchFamily="34" charset="0"/>
              <a:buNone/>
            </a:pPr>
            <a:fld id="{6FF3A9D1-61D8-411A-BB3B-F644DA8CEC4D}" type="slidenum">
              <a:rPr lang="en-US" sz="1200">
                <a:latin typeface="Calibri" pitchFamily="34" charset="0"/>
                <a:sym typeface="Calibri" pitchFamily="34" charset="0"/>
              </a:rPr>
              <a:pPr algn="r">
                <a:buClr>
                  <a:srgbClr val="000000"/>
                </a:buClr>
                <a:buSzPct val="25000"/>
                <a:buFont typeface="Calibri" pitchFamily="34" charset="0"/>
                <a:buNone/>
              </a:pPr>
              <a:t>6</a:t>
            </a:fld>
            <a:endParaRPr lang="en-US" sz="1200">
              <a:latin typeface="Calibri" pitchFamily="34" charset="0"/>
              <a:sym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5" name="Shape 116"/>
          <p:cNvSpPr>
            <a:spLocks noGrp="1" noRot="1"/>
          </p:cNvSpPr>
          <p:nvPr>
            <p:ph type="sldImg" idx="2"/>
          </p:nvPr>
        </p:nvSpPr>
        <p:spPr>
          <a:noFill/>
          <a:ln w="9525"/>
        </p:spPr>
      </p:sp>
      <p:sp>
        <p:nvSpPr>
          <p:cNvPr id="26626" name="Shape 117"/>
          <p:cNvSpPr txBox="1">
            <a:spLocks noGrp="1"/>
          </p:cNvSpPr>
          <p:nvPr>
            <p:ph type="body" idx="1"/>
          </p:nvPr>
        </p:nvSpPr>
        <p:spPr bwMode="auto">
          <a:noFill/>
        </p:spPr>
        <p:txBody>
          <a:bodyPr vert="horz" wrap="square" tIns="45700" bIns="45700" numCol="1" anchor="t" compatLnSpc="1">
            <a:prstTxWarp prst="textNoShape">
              <a:avLst/>
            </a:prstTxWarp>
          </a:bodyPr>
          <a:lstStyle/>
          <a:p>
            <a:pPr>
              <a:spcBef>
                <a:spcPct val="0"/>
              </a:spcBef>
            </a:pPr>
            <a:endParaRPr lang="en-US" smtClean="0"/>
          </a:p>
        </p:txBody>
      </p:sp>
      <p:sp>
        <p:nvSpPr>
          <p:cNvPr id="26627" name="Shape 118"/>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Clr>
                <a:srgbClr val="000000"/>
              </a:buClr>
              <a:buSzPct val="25000"/>
              <a:buFont typeface="Calibri" pitchFamily="34" charset="0"/>
              <a:buNone/>
            </a:pPr>
            <a:fld id="{03A97C12-BD84-4192-81DF-BBD3B8FE4B57}" type="slidenum">
              <a:rPr lang="en-US" sz="1200">
                <a:latin typeface="Calibri" pitchFamily="34" charset="0"/>
                <a:sym typeface="Calibri" pitchFamily="34" charset="0"/>
              </a:rPr>
              <a:pPr algn="r">
                <a:buClr>
                  <a:srgbClr val="000000"/>
                </a:buClr>
                <a:buSzPct val="25000"/>
                <a:buFont typeface="Calibri" pitchFamily="34" charset="0"/>
                <a:buNone/>
              </a:pPr>
              <a:t>7</a:t>
            </a:fld>
            <a:endParaRPr lang="en-US" sz="1200">
              <a:latin typeface="Calibri" pitchFamily="34" charset="0"/>
              <a:sym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3" name="Shape 124"/>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
        <p:nvSpPr>
          <p:cNvPr id="28674" name="Shape 125"/>
          <p:cNvSpPr>
            <a:spLocks noGrp="1" noRot="1"/>
          </p:cNvSpPr>
          <p:nvPr>
            <p:ph type="sldImg" idx="2"/>
          </p:nvPr>
        </p:nvSpPr>
        <p:spPr>
          <a:noFill/>
          <a:ln w="9525">
            <a:rou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Shape 132"/>
          <p:cNvSpPr>
            <a:spLocks noGrp="1" noRot="1"/>
          </p:cNvSpPr>
          <p:nvPr>
            <p:ph type="sldImg" idx="2"/>
          </p:nvPr>
        </p:nvSpPr>
        <p:spPr>
          <a:noFill/>
          <a:ln w="9525"/>
        </p:spPr>
      </p:sp>
      <p:sp>
        <p:nvSpPr>
          <p:cNvPr id="30722" name="Shape 133"/>
          <p:cNvSpPr txBox="1">
            <a:spLocks noGrp="1"/>
          </p:cNvSpPr>
          <p:nvPr>
            <p:ph type="body" idx="1"/>
          </p:nvPr>
        </p:nvSpPr>
        <p:spPr bwMode="auto">
          <a:noFill/>
        </p:spPr>
        <p:txBody>
          <a:bodyPr vert="horz" wrap="square" tIns="45700" bIns="45700" numCol="1" anchor="t" compatLnSpc="1">
            <a:prstTxWarp prst="textNoShape">
              <a:avLst/>
            </a:prstTxWarp>
          </a:bodyPr>
          <a:lstStyle/>
          <a:p>
            <a:pPr>
              <a:lnSpc>
                <a:spcPct val="90000"/>
              </a:lnSpc>
              <a:spcBef>
                <a:spcPct val="0"/>
              </a:spcBef>
              <a:buSzPct val="25000"/>
            </a:pPr>
            <a:r>
              <a:rPr lang="en-US" sz="1100" smtClean="0"/>
              <a:t>Unlike cuneiform and hieroglyphics, the writing of the Indus people has not been translated. Historians believe that Indus people used about 400 symbols in their language. Scientists believe the symbols, like hieroglyphs, are used both to depict an object and also as phonetic sounds. Some signs stand alone and others seem to be combined into words.</a:t>
            </a:r>
          </a:p>
        </p:txBody>
      </p:sp>
      <p:sp>
        <p:nvSpPr>
          <p:cNvPr id="30723" name="Shape 134"/>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Clr>
                <a:srgbClr val="000000"/>
              </a:buClr>
              <a:buSzPct val="25000"/>
              <a:buFont typeface="Calibri" pitchFamily="34" charset="0"/>
              <a:buNone/>
            </a:pPr>
            <a:fld id="{2AFB655E-020A-46FC-9E8F-5E32334DE6FC}" type="slidenum">
              <a:rPr lang="en-US" sz="1200">
                <a:latin typeface="Calibri" pitchFamily="34" charset="0"/>
                <a:sym typeface="Calibri" pitchFamily="34" charset="0"/>
              </a:rPr>
              <a:pPr algn="r">
                <a:buClr>
                  <a:srgbClr val="000000"/>
                </a:buClr>
                <a:buSzPct val="25000"/>
                <a:buFont typeface="Calibri" pitchFamily="34" charset="0"/>
                <a:buNone/>
              </a:pPr>
              <a:t>9</a:t>
            </a:fld>
            <a:endParaRPr lang="en-US" sz="1200">
              <a:latin typeface="Calibri" pitchFamily="34" charset="0"/>
              <a:sym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1143000" y="0"/>
            <a:ext cx="7772400" cy="1143000"/>
          </a:xfrm>
          <a:prstGeom prst="rect">
            <a:avLst/>
          </a:prstGeom>
          <a:noFill/>
          <a:ln>
            <a:noFill/>
          </a:ln>
        </p:spPr>
        <p:txBody>
          <a:bodyPr/>
          <a:lstStyle>
            <a:lvl1pPr rtl="0">
              <a:spcBef>
                <a:spcPts val="0"/>
              </a:spcBef>
              <a:defRPr>
                <a:latin typeface="Calibri"/>
                <a:ea typeface="Calibri"/>
                <a:cs typeface="Calibri"/>
                <a:sym typeface="Calibri"/>
              </a:defRPr>
            </a:lvl1pPr>
            <a:lvl2pPr rtl="0">
              <a:spcBef>
                <a:spcPts val="0"/>
              </a:spcBef>
              <a:defRPr sz="4400">
                <a:solidFill>
                  <a:schemeClr val="dk2"/>
                </a:solidFill>
                <a:latin typeface="Calibri"/>
                <a:ea typeface="Calibri"/>
                <a:cs typeface="Calibri"/>
                <a:sym typeface="Calibri"/>
              </a:defRPr>
            </a:lvl2pPr>
            <a:lvl3pPr rtl="0">
              <a:spcBef>
                <a:spcPts val="0"/>
              </a:spcBef>
              <a:defRPr sz="4400">
                <a:solidFill>
                  <a:schemeClr val="dk2"/>
                </a:solidFill>
                <a:latin typeface="Calibri"/>
                <a:ea typeface="Calibri"/>
                <a:cs typeface="Calibri"/>
                <a:sym typeface="Calibri"/>
              </a:defRPr>
            </a:lvl3pPr>
            <a:lvl4pPr rtl="0">
              <a:spcBef>
                <a:spcPts val="0"/>
              </a:spcBef>
              <a:defRPr sz="4400">
                <a:solidFill>
                  <a:schemeClr val="dk2"/>
                </a:solidFill>
                <a:latin typeface="Calibri"/>
                <a:ea typeface="Calibri"/>
                <a:cs typeface="Calibri"/>
                <a:sym typeface="Calibri"/>
              </a:defRPr>
            </a:lvl4pPr>
            <a:lvl5pPr rtl="0">
              <a:spcBef>
                <a:spcPts val="0"/>
              </a:spcBef>
              <a:defRPr sz="4400">
                <a:solidFill>
                  <a:schemeClr val="dk2"/>
                </a:solidFill>
                <a:latin typeface="Calibri"/>
                <a:ea typeface="Calibri"/>
                <a:cs typeface="Calibri"/>
                <a:sym typeface="Calibri"/>
              </a:defRPr>
            </a:lvl5pPr>
            <a:lvl6pPr rtl="0">
              <a:spcBef>
                <a:spcPts val="0"/>
              </a:spcBef>
              <a:defRPr sz="4400">
                <a:solidFill>
                  <a:schemeClr val="dk2"/>
                </a:solidFill>
                <a:latin typeface="Times New Roman"/>
                <a:ea typeface="Times New Roman"/>
                <a:cs typeface="Times New Roman"/>
                <a:sym typeface="Times New Roman"/>
              </a:defRPr>
            </a:lvl6pPr>
            <a:lvl7pPr rtl="0">
              <a:spcBef>
                <a:spcPts val="0"/>
              </a:spcBef>
              <a:defRPr sz="4400">
                <a:solidFill>
                  <a:schemeClr val="dk2"/>
                </a:solidFill>
                <a:latin typeface="Times New Roman"/>
                <a:ea typeface="Times New Roman"/>
                <a:cs typeface="Times New Roman"/>
                <a:sym typeface="Times New Roman"/>
              </a:defRPr>
            </a:lvl7pPr>
            <a:lvl8pPr rtl="0">
              <a:spcBef>
                <a:spcPts val="0"/>
              </a:spcBef>
              <a:defRPr sz="4400">
                <a:solidFill>
                  <a:schemeClr val="dk2"/>
                </a:solidFill>
                <a:latin typeface="Times New Roman"/>
                <a:ea typeface="Times New Roman"/>
                <a:cs typeface="Times New Roman"/>
                <a:sym typeface="Times New Roman"/>
              </a:defRPr>
            </a:lvl8pPr>
            <a:lvl9pPr rtl="0">
              <a:spcBef>
                <a:spcPts val="0"/>
              </a:spcBef>
              <a:defRPr sz="4400">
                <a:solidFill>
                  <a:schemeClr val="dk2"/>
                </a:solidFill>
                <a:latin typeface="Times New Roman"/>
                <a:ea typeface="Times New Roman"/>
                <a:cs typeface="Times New Roman"/>
                <a:sym typeface="Times New Roman"/>
              </a:defRPr>
            </a:lvl9pPr>
          </a:lstStyle>
          <a:p>
            <a:endParaRPr/>
          </a:p>
        </p:txBody>
      </p:sp>
      <p:sp>
        <p:nvSpPr>
          <p:cNvPr id="36" name="Shape 36"/>
          <p:cNvSpPr txBox="1">
            <a:spLocks noGrp="1"/>
          </p:cNvSpPr>
          <p:nvPr>
            <p:ph type="body" idx="1"/>
          </p:nvPr>
        </p:nvSpPr>
        <p:spPr>
          <a:xfrm>
            <a:off x="838200" y="1219200"/>
            <a:ext cx="8305799" cy="5638800"/>
          </a:xfrm>
          <a:prstGeom prst="rect">
            <a:avLst/>
          </a:prstGeom>
          <a:noFill/>
          <a:ln>
            <a:noFill/>
          </a:ln>
        </p:spPr>
        <p:txBody>
          <a:bodyPr/>
          <a:lstStyle>
            <a:lvl1pPr rtl="0">
              <a:spcBef>
                <a:spcPts val="0"/>
              </a:spcBef>
              <a:defRPr>
                <a:latin typeface="Calibri"/>
                <a:ea typeface="Calibri"/>
                <a:cs typeface="Calibri"/>
                <a:sym typeface="Calibri"/>
              </a:defRPr>
            </a:lvl1pPr>
            <a:lvl2pPr rtl="0">
              <a:spcBef>
                <a:spcPts val="0"/>
              </a:spcBef>
              <a:defRPr>
                <a:latin typeface="Calibri"/>
                <a:ea typeface="Calibri"/>
                <a:cs typeface="Calibri"/>
                <a:sym typeface="Calibri"/>
              </a:defRPr>
            </a:lvl2pPr>
            <a:lvl3pPr rtl="0">
              <a:spcBef>
                <a:spcPts val="0"/>
              </a:spcBef>
              <a:defRPr>
                <a:latin typeface="Calibri"/>
                <a:ea typeface="Calibri"/>
                <a:cs typeface="Calibri"/>
                <a:sym typeface="Calibri"/>
              </a:defRPr>
            </a:lvl3pPr>
            <a:lvl4pPr rtl="0">
              <a:spcBef>
                <a:spcPts val="0"/>
              </a:spcBef>
              <a:defRPr>
                <a:latin typeface="Calibri"/>
                <a:ea typeface="Calibri"/>
                <a:cs typeface="Calibri"/>
                <a:sym typeface="Calibri"/>
              </a:defRPr>
            </a:lvl4pPr>
            <a:lvl5pPr rtl="0">
              <a:spcBef>
                <a:spcPts val="0"/>
              </a:spcBef>
              <a:defRPr>
                <a:latin typeface="Calibri"/>
                <a:ea typeface="Calibri"/>
                <a:cs typeface="Calibri"/>
                <a:sym typeface="Calibri"/>
              </a:defRPr>
            </a:lvl5pPr>
            <a:lvl6pPr rtl="0">
              <a:spcBef>
                <a:spcPts val="0"/>
              </a:spcBef>
              <a:defRPr sz="4000">
                <a:solidFill>
                  <a:schemeClr val="dk1"/>
                </a:solidFill>
                <a:latin typeface="Arial"/>
                <a:ea typeface="Arial"/>
                <a:cs typeface="Arial"/>
                <a:sym typeface="Arial"/>
              </a:defRPr>
            </a:lvl6pPr>
            <a:lvl7pPr rtl="0">
              <a:spcBef>
                <a:spcPts val="0"/>
              </a:spcBef>
              <a:defRPr sz="4000">
                <a:solidFill>
                  <a:schemeClr val="dk1"/>
                </a:solidFill>
                <a:latin typeface="Arial"/>
                <a:ea typeface="Arial"/>
                <a:cs typeface="Arial"/>
                <a:sym typeface="Arial"/>
              </a:defRPr>
            </a:lvl7pPr>
            <a:lvl8pPr rtl="0">
              <a:spcBef>
                <a:spcPts val="0"/>
              </a:spcBef>
              <a:defRPr sz="4000">
                <a:solidFill>
                  <a:schemeClr val="dk1"/>
                </a:solidFill>
                <a:latin typeface="Arial"/>
                <a:ea typeface="Arial"/>
                <a:cs typeface="Arial"/>
                <a:sym typeface="Arial"/>
              </a:defRPr>
            </a:lvl8pPr>
            <a:lvl9pPr rtl="0">
              <a:spcBef>
                <a:spcPts val="0"/>
              </a:spcBef>
              <a:defRPr sz="4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1143000" y="0"/>
            <a:ext cx="7772400" cy="1143000"/>
          </a:xfrm>
          <a:prstGeom prst="rect">
            <a:avLst/>
          </a:prstGeom>
          <a:noFill/>
          <a:ln>
            <a:noFill/>
          </a:ln>
        </p:spPr>
        <p:txBody>
          <a:bodyPr/>
          <a:lstStyle>
            <a:lvl1pPr algn="ctr" rtl="0">
              <a:spcBef>
                <a:spcPts val="0"/>
              </a:spcBef>
              <a:spcAft>
                <a:spcPts val="0"/>
              </a:spcAft>
              <a:defRPr sz="4400">
                <a:solidFill>
                  <a:schemeClr val="dk2"/>
                </a:solidFill>
                <a:latin typeface="Calibri"/>
                <a:ea typeface="Calibri"/>
                <a:cs typeface="Calibri"/>
                <a:sym typeface="Calibri"/>
              </a:defRPr>
            </a:lvl1pPr>
            <a:lvl2pPr algn="ctr" rtl="0">
              <a:spcBef>
                <a:spcPts val="0"/>
              </a:spcBef>
              <a:spcAft>
                <a:spcPts val="0"/>
              </a:spcAft>
              <a:defRPr sz="4400">
                <a:solidFill>
                  <a:schemeClr val="dk2"/>
                </a:solidFill>
                <a:latin typeface="Calibri"/>
                <a:ea typeface="Calibri"/>
                <a:cs typeface="Calibri"/>
                <a:sym typeface="Calibri"/>
              </a:defRPr>
            </a:lvl2pPr>
            <a:lvl3pPr algn="ctr" rtl="0">
              <a:spcBef>
                <a:spcPts val="0"/>
              </a:spcBef>
              <a:spcAft>
                <a:spcPts val="0"/>
              </a:spcAft>
              <a:defRPr sz="4400">
                <a:solidFill>
                  <a:schemeClr val="dk2"/>
                </a:solidFill>
                <a:latin typeface="Calibri"/>
                <a:ea typeface="Calibri"/>
                <a:cs typeface="Calibri"/>
                <a:sym typeface="Calibri"/>
              </a:defRPr>
            </a:lvl3pPr>
            <a:lvl4pPr algn="ctr" rtl="0">
              <a:spcBef>
                <a:spcPts val="0"/>
              </a:spcBef>
              <a:spcAft>
                <a:spcPts val="0"/>
              </a:spcAft>
              <a:defRPr sz="4400">
                <a:solidFill>
                  <a:schemeClr val="dk2"/>
                </a:solidFill>
                <a:latin typeface="Calibri"/>
                <a:ea typeface="Calibri"/>
                <a:cs typeface="Calibri"/>
                <a:sym typeface="Calibri"/>
              </a:defRPr>
            </a:lvl4pPr>
            <a:lvl5pPr algn="ctr" rtl="0">
              <a:spcBef>
                <a:spcPts val="0"/>
              </a:spcBef>
              <a:spcAft>
                <a:spcPts val="0"/>
              </a:spcAft>
              <a:defRPr sz="4400">
                <a:solidFill>
                  <a:schemeClr val="dk2"/>
                </a:solidFill>
                <a:latin typeface="Calibri"/>
                <a:ea typeface="Calibri"/>
                <a:cs typeface="Calibri"/>
                <a:sym typeface="Calibri"/>
              </a:defRPr>
            </a:lvl5pPr>
            <a:lvl6pPr marL="457200" algn="ctr" rtl="0">
              <a:spcBef>
                <a:spcPts val="0"/>
              </a:spcBef>
              <a:spcAft>
                <a:spcPts val="0"/>
              </a:spcAft>
              <a:defRPr sz="4400">
                <a:solidFill>
                  <a:schemeClr val="dk2"/>
                </a:solidFill>
                <a:latin typeface="Times New Roman"/>
                <a:ea typeface="Times New Roman"/>
                <a:cs typeface="Times New Roman"/>
                <a:sym typeface="Times New Roman"/>
              </a:defRPr>
            </a:lvl6pPr>
            <a:lvl7pPr marL="914400" algn="ctr" rtl="0">
              <a:spcBef>
                <a:spcPts val="0"/>
              </a:spcBef>
              <a:spcAft>
                <a:spcPts val="0"/>
              </a:spcAft>
              <a:defRPr sz="4400">
                <a:solidFill>
                  <a:schemeClr val="dk2"/>
                </a:solidFill>
                <a:latin typeface="Times New Roman"/>
                <a:ea typeface="Times New Roman"/>
                <a:cs typeface="Times New Roman"/>
                <a:sym typeface="Times New Roman"/>
              </a:defRPr>
            </a:lvl7pPr>
            <a:lvl8pPr marL="1371600" algn="ctr" rtl="0">
              <a:spcBef>
                <a:spcPts val="0"/>
              </a:spcBef>
              <a:spcAft>
                <a:spcPts val="0"/>
              </a:spcAft>
              <a:defRPr sz="4400">
                <a:solidFill>
                  <a:schemeClr val="dk2"/>
                </a:solidFill>
                <a:latin typeface="Times New Roman"/>
                <a:ea typeface="Times New Roman"/>
                <a:cs typeface="Times New Roman"/>
                <a:sym typeface="Times New Roman"/>
              </a:defRPr>
            </a:lvl8pPr>
            <a:lvl9pPr marL="1828800" algn="ctr" rtl="0">
              <a:spcBef>
                <a:spcPts val="0"/>
              </a:spcBef>
              <a:spcAft>
                <a:spcPts val="0"/>
              </a:spcAft>
              <a:defRPr sz="4400">
                <a:solidFill>
                  <a:schemeClr val="dk2"/>
                </a:solidFill>
                <a:latin typeface="Times New Roman"/>
                <a:ea typeface="Times New Roman"/>
                <a:cs typeface="Times New Roman"/>
                <a:sym typeface="Times New Roman"/>
              </a:defRPr>
            </a:lvl9pPr>
          </a:lstStyle>
          <a:p>
            <a:endParaRPr/>
          </a:p>
        </p:txBody>
      </p:sp>
      <p:sp>
        <p:nvSpPr>
          <p:cNvPr id="65" name="Shape 65"/>
          <p:cNvSpPr txBox="1">
            <a:spLocks noGrp="1"/>
          </p:cNvSpPr>
          <p:nvPr>
            <p:ph type="body" idx="1"/>
          </p:nvPr>
        </p:nvSpPr>
        <p:spPr>
          <a:xfrm>
            <a:off x="914400" y="1219200"/>
            <a:ext cx="4038599" cy="5638800"/>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66" name="Shape 66"/>
          <p:cNvSpPr txBox="1">
            <a:spLocks noGrp="1"/>
          </p:cNvSpPr>
          <p:nvPr>
            <p:ph type="body" idx="2"/>
          </p:nvPr>
        </p:nvSpPr>
        <p:spPr>
          <a:xfrm>
            <a:off x="5105400" y="1219200"/>
            <a:ext cx="4038599" cy="5638800"/>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722312" y="4406900"/>
            <a:ext cx="7772400" cy="1362075"/>
          </a:xfrm>
          <a:prstGeom prst="rect">
            <a:avLst/>
          </a:prstGeom>
          <a:noFill/>
          <a:ln>
            <a:noFill/>
          </a:ln>
        </p:spPr>
        <p:txBody>
          <a:bodyPr anchor="t"/>
          <a:lstStyle>
            <a:lvl1pPr algn="l" rtl="0">
              <a:spcBef>
                <a:spcPts val="0"/>
              </a:spcBef>
              <a:defRPr sz="4000" b="1" cap="none"/>
            </a:lvl1pPr>
            <a:lvl2pPr rtl="0">
              <a:spcBef>
                <a:spcPts val="0"/>
              </a:spcBef>
              <a:defRPr sz="4400">
                <a:solidFill>
                  <a:schemeClr val="dk2"/>
                </a:solidFill>
                <a:latin typeface="Calibri"/>
                <a:ea typeface="Calibri"/>
                <a:cs typeface="Calibri"/>
                <a:sym typeface="Calibri"/>
              </a:defRPr>
            </a:lvl2pPr>
            <a:lvl3pPr rtl="0">
              <a:spcBef>
                <a:spcPts val="0"/>
              </a:spcBef>
              <a:defRPr sz="4400">
                <a:solidFill>
                  <a:schemeClr val="dk2"/>
                </a:solidFill>
                <a:latin typeface="Calibri"/>
                <a:ea typeface="Calibri"/>
                <a:cs typeface="Calibri"/>
                <a:sym typeface="Calibri"/>
              </a:defRPr>
            </a:lvl3pPr>
            <a:lvl4pPr rtl="0">
              <a:spcBef>
                <a:spcPts val="0"/>
              </a:spcBef>
              <a:defRPr sz="4400">
                <a:solidFill>
                  <a:schemeClr val="dk2"/>
                </a:solidFill>
                <a:latin typeface="Calibri"/>
                <a:ea typeface="Calibri"/>
                <a:cs typeface="Calibri"/>
                <a:sym typeface="Calibri"/>
              </a:defRPr>
            </a:lvl4pPr>
            <a:lvl5pPr rtl="0">
              <a:spcBef>
                <a:spcPts val="0"/>
              </a:spcBef>
              <a:defRPr sz="4400">
                <a:solidFill>
                  <a:schemeClr val="dk2"/>
                </a:solidFill>
                <a:latin typeface="Calibri"/>
                <a:ea typeface="Calibri"/>
                <a:cs typeface="Calibri"/>
                <a:sym typeface="Calibri"/>
              </a:defRPr>
            </a:lvl5pPr>
            <a:lvl6pPr rtl="0">
              <a:spcBef>
                <a:spcPts val="0"/>
              </a:spcBef>
              <a:defRPr sz="4400">
                <a:solidFill>
                  <a:schemeClr val="dk2"/>
                </a:solidFill>
                <a:latin typeface="Times New Roman"/>
                <a:ea typeface="Times New Roman"/>
                <a:cs typeface="Times New Roman"/>
                <a:sym typeface="Times New Roman"/>
              </a:defRPr>
            </a:lvl6pPr>
            <a:lvl7pPr rtl="0">
              <a:spcBef>
                <a:spcPts val="0"/>
              </a:spcBef>
              <a:defRPr sz="4400">
                <a:solidFill>
                  <a:schemeClr val="dk2"/>
                </a:solidFill>
                <a:latin typeface="Times New Roman"/>
                <a:ea typeface="Times New Roman"/>
                <a:cs typeface="Times New Roman"/>
                <a:sym typeface="Times New Roman"/>
              </a:defRPr>
            </a:lvl7pPr>
            <a:lvl8pPr rtl="0">
              <a:spcBef>
                <a:spcPts val="0"/>
              </a:spcBef>
              <a:defRPr sz="4400">
                <a:solidFill>
                  <a:schemeClr val="dk2"/>
                </a:solidFill>
                <a:latin typeface="Times New Roman"/>
                <a:ea typeface="Times New Roman"/>
                <a:cs typeface="Times New Roman"/>
                <a:sym typeface="Times New Roman"/>
              </a:defRPr>
            </a:lvl8pPr>
            <a:lvl9pPr rtl="0">
              <a:spcBef>
                <a:spcPts val="0"/>
              </a:spcBef>
              <a:defRPr sz="4400">
                <a:solidFill>
                  <a:schemeClr val="dk2"/>
                </a:solidFill>
                <a:latin typeface="Times New Roman"/>
                <a:ea typeface="Times New Roman"/>
                <a:cs typeface="Times New Roman"/>
                <a:sym typeface="Times New Roman"/>
              </a:defRPr>
            </a:lvl9pPr>
          </a:lstStyle>
          <a:p>
            <a:endParaRPr/>
          </a:p>
        </p:txBody>
      </p:sp>
      <p:sp>
        <p:nvSpPr>
          <p:cNvPr id="39" name="Shape 39"/>
          <p:cNvSpPr txBox="1">
            <a:spLocks noGrp="1"/>
          </p:cNvSpPr>
          <p:nvPr>
            <p:ph type="body" idx="1"/>
          </p:nvPr>
        </p:nvSpPr>
        <p:spPr>
          <a:xfrm>
            <a:off x="722312" y="2906713"/>
            <a:ext cx="7772400" cy="1500187"/>
          </a:xfrm>
          <a:prstGeom prst="rect">
            <a:avLst/>
          </a:prstGeom>
          <a:noFill/>
          <a:ln>
            <a:noFill/>
          </a:ln>
        </p:spPr>
        <p:txBody>
          <a:bodyPr anchor="b"/>
          <a:lstStyle>
            <a:lvl1pPr marL="0" indent="0" rtl="0">
              <a:spcBef>
                <a:spcPts val="0"/>
              </a:spcBef>
              <a:buFont typeface="Calibri"/>
              <a:buNone/>
              <a:defRPr sz="2000"/>
            </a:lvl1pPr>
            <a:lvl2pPr marL="457200" indent="0" rtl="0">
              <a:spcBef>
                <a:spcPts val="0"/>
              </a:spcBef>
              <a:buFont typeface="Calibri"/>
              <a:buNone/>
              <a:defRPr sz="1800"/>
            </a:lvl2pPr>
            <a:lvl3pPr marL="914400" indent="0" rtl="0">
              <a:spcBef>
                <a:spcPts val="0"/>
              </a:spcBef>
              <a:buFont typeface="Calibri"/>
              <a:buNone/>
              <a:defRPr sz="1600"/>
            </a:lvl3pPr>
            <a:lvl4pPr marL="1371600" indent="0" rtl="0">
              <a:spcBef>
                <a:spcPts val="0"/>
              </a:spcBef>
              <a:buFont typeface="Calibri"/>
              <a:buNone/>
              <a:defRPr sz="1400"/>
            </a:lvl4pPr>
            <a:lvl5pPr marL="1828800" indent="0" rtl="0">
              <a:spcBef>
                <a:spcPts val="0"/>
              </a:spcBef>
              <a:buFont typeface="Calibri"/>
              <a:buNone/>
              <a:defRPr sz="1400"/>
            </a:lvl5pPr>
            <a:lvl6pPr marL="2286000" indent="0" rtl="0">
              <a:spcBef>
                <a:spcPts val="0"/>
              </a:spcBef>
              <a:buFont typeface="Arial"/>
              <a:buNone/>
              <a:defRPr sz="1400"/>
            </a:lvl6pPr>
            <a:lvl7pPr marL="2743200" indent="0" rtl="0">
              <a:spcBef>
                <a:spcPts val="0"/>
              </a:spcBef>
              <a:buFont typeface="Arial"/>
              <a:buNone/>
              <a:defRPr sz="1400"/>
            </a:lvl7pPr>
            <a:lvl8pPr marL="3200400" indent="0" rtl="0">
              <a:spcBef>
                <a:spcPts val="0"/>
              </a:spcBef>
              <a:buFont typeface="Arial"/>
              <a:buNone/>
              <a:defRPr sz="1400"/>
            </a:lvl8pPr>
            <a:lvl9pPr marL="3657600" indent="0" rtl="0">
              <a:spcBef>
                <a:spcPts val="0"/>
              </a:spcBef>
              <a:buFont typeface="Arial"/>
              <a:buNone/>
              <a:defRPr sz="1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rot="5400000">
            <a:off x="4686299" y="2400299"/>
            <a:ext cx="6858000" cy="2057400"/>
          </a:xfrm>
          <a:prstGeom prst="rect">
            <a:avLst/>
          </a:prstGeom>
          <a:noFill/>
          <a:ln>
            <a:noFill/>
          </a:ln>
        </p:spPr>
        <p:txBody>
          <a:bodyPr/>
          <a:lstStyle>
            <a:lvl1pPr algn="ctr" rtl="0">
              <a:spcBef>
                <a:spcPts val="0"/>
              </a:spcBef>
              <a:spcAft>
                <a:spcPts val="0"/>
              </a:spcAft>
              <a:defRPr sz="4400">
                <a:solidFill>
                  <a:schemeClr val="dk2"/>
                </a:solidFill>
                <a:latin typeface="Calibri"/>
                <a:ea typeface="Calibri"/>
                <a:cs typeface="Calibri"/>
                <a:sym typeface="Calibri"/>
              </a:defRPr>
            </a:lvl1pPr>
            <a:lvl2pPr algn="ctr" rtl="0">
              <a:spcBef>
                <a:spcPts val="0"/>
              </a:spcBef>
              <a:spcAft>
                <a:spcPts val="0"/>
              </a:spcAft>
              <a:defRPr sz="4400">
                <a:solidFill>
                  <a:schemeClr val="dk2"/>
                </a:solidFill>
                <a:latin typeface="Calibri"/>
                <a:ea typeface="Calibri"/>
                <a:cs typeface="Calibri"/>
                <a:sym typeface="Calibri"/>
              </a:defRPr>
            </a:lvl2pPr>
            <a:lvl3pPr algn="ctr" rtl="0">
              <a:spcBef>
                <a:spcPts val="0"/>
              </a:spcBef>
              <a:spcAft>
                <a:spcPts val="0"/>
              </a:spcAft>
              <a:defRPr sz="4400">
                <a:solidFill>
                  <a:schemeClr val="dk2"/>
                </a:solidFill>
                <a:latin typeface="Calibri"/>
                <a:ea typeface="Calibri"/>
                <a:cs typeface="Calibri"/>
                <a:sym typeface="Calibri"/>
              </a:defRPr>
            </a:lvl3pPr>
            <a:lvl4pPr algn="ctr" rtl="0">
              <a:spcBef>
                <a:spcPts val="0"/>
              </a:spcBef>
              <a:spcAft>
                <a:spcPts val="0"/>
              </a:spcAft>
              <a:defRPr sz="4400">
                <a:solidFill>
                  <a:schemeClr val="dk2"/>
                </a:solidFill>
                <a:latin typeface="Calibri"/>
                <a:ea typeface="Calibri"/>
                <a:cs typeface="Calibri"/>
                <a:sym typeface="Calibri"/>
              </a:defRPr>
            </a:lvl4pPr>
            <a:lvl5pPr algn="ctr" rtl="0">
              <a:spcBef>
                <a:spcPts val="0"/>
              </a:spcBef>
              <a:spcAft>
                <a:spcPts val="0"/>
              </a:spcAft>
              <a:defRPr sz="4400">
                <a:solidFill>
                  <a:schemeClr val="dk2"/>
                </a:solidFill>
                <a:latin typeface="Calibri"/>
                <a:ea typeface="Calibri"/>
                <a:cs typeface="Calibri"/>
                <a:sym typeface="Calibri"/>
              </a:defRPr>
            </a:lvl5pPr>
            <a:lvl6pPr marL="457200" algn="ctr" rtl="0">
              <a:spcBef>
                <a:spcPts val="0"/>
              </a:spcBef>
              <a:spcAft>
                <a:spcPts val="0"/>
              </a:spcAft>
              <a:defRPr sz="4400">
                <a:solidFill>
                  <a:schemeClr val="dk2"/>
                </a:solidFill>
                <a:latin typeface="Times New Roman"/>
                <a:ea typeface="Times New Roman"/>
                <a:cs typeface="Times New Roman"/>
                <a:sym typeface="Times New Roman"/>
              </a:defRPr>
            </a:lvl6pPr>
            <a:lvl7pPr marL="914400" algn="ctr" rtl="0">
              <a:spcBef>
                <a:spcPts val="0"/>
              </a:spcBef>
              <a:spcAft>
                <a:spcPts val="0"/>
              </a:spcAft>
              <a:defRPr sz="4400">
                <a:solidFill>
                  <a:schemeClr val="dk2"/>
                </a:solidFill>
                <a:latin typeface="Times New Roman"/>
                <a:ea typeface="Times New Roman"/>
                <a:cs typeface="Times New Roman"/>
                <a:sym typeface="Times New Roman"/>
              </a:defRPr>
            </a:lvl7pPr>
            <a:lvl8pPr marL="1371600" algn="ctr" rtl="0">
              <a:spcBef>
                <a:spcPts val="0"/>
              </a:spcBef>
              <a:spcAft>
                <a:spcPts val="0"/>
              </a:spcAft>
              <a:defRPr sz="4400">
                <a:solidFill>
                  <a:schemeClr val="dk2"/>
                </a:solidFill>
                <a:latin typeface="Times New Roman"/>
                <a:ea typeface="Times New Roman"/>
                <a:cs typeface="Times New Roman"/>
                <a:sym typeface="Times New Roman"/>
              </a:defRPr>
            </a:lvl8pPr>
            <a:lvl9pPr marL="1828800" algn="ctr" rtl="0">
              <a:spcBef>
                <a:spcPts val="0"/>
              </a:spcBef>
              <a:spcAft>
                <a:spcPts val="0"/>
              </a:spcAft>
              <a:defRPr sz="4400">
                <a:solidFill>
                  <a:schemeClr val="dk2"/>
                </a:solidFill>
                <a:latin typeface="Times New Roman"/>
                <a:ea typeface="Times New Roman"/>
                <a:cs typeface="Times New Roman"/>
                <a:sym typeface="Times New Roman"/>
              </a:defRPr>
            </a:lvl9pPr>
          </a:lstStyle>
          <a:p>
            <a:endParaRPr/>
          </a:p>
        </p:txBody>
      </p:sp>
      <p:sp>
        <p:nvSpPr>
          <p:cNvPr id="43" name="Shape 43"/>
          <p:cNvSpPr txBox="1">
            <a:spLocks noGrp="1"/>
          </p:cNvSpPr>
          <p:nvPr>
            <p:ph type="body" idx="1"/>
          </p:nvPr>
        </p:nvSpPr>
        <p:spPr>
          <a:xfrm rot="5400000">
            <a:off x="495300" y="419100"/>
            <a:ext cx="6858000" cy="6019799"/>
          </a:xfrm>
          <a:prstGeom prst="rect">
            <a:avLst/>
          </a:prstGeom>
          <a:noFill/>
          <a:ln>
            <a:noFill/>
          </a:ln>
        </p:spPr>
        <p:txBody>
          <a:bodyPr/>
          <a:lstStyle>
            <a:lvl1pPr marL="342900" indent="-88900" algn="l" rtl="0">
              <a:spcBef>
                <a:spcPts val="800"/>
              </a:spcBef>
              <a:spcAft>
                <a:spcPts val="0"/>
              </a:spcAft>
              <a:buClr>
                <a:schemeClr val="accent1"/>
              </a:buClr>
              <a:buFont typeface="Arial"/>
              <a:buChar char="■"/>
              <a:defRPr sz="4000">
                <a:solidFill>
                  <a:schemeClr val="dk1"/>
                </a:solidFill>
                <a:latin typeface="Calibri"/>
                <a:ea typeface="Calibri"/>
                <a:cs typeface="Calibri"/>
                <a:sym typeface="Calibri"/>
              </a:defRPr>
            </a:lvl1pPr>
            <a:lvl2pPr marL="742950" indent="-31750" algn="l" rtl="0">
              <a:spcBef>
                <a:spcPts val="800"/>
              </a:spcBef>
              <a:spcAft>
                <a:spcPts val="0"/>
              </a:spcAft>
              <a:buClr>
                <a:schemeClr val="dk1"/>
              </a:buClr>
              <a:buFont typeface="Arial"/>
              <a:buChar char="–"/>
              <a:defRPr sz="4000">
                <a:solidFill>
                  <a:schemeClr val="dk1"/>
                </a:solidFill>
                <a:latin typeface="Calibri"/>
                <a:ea typeface="Calibri"/>
                <a:cs typeface="Calibri"/>
                <a:sym typeface="Calibri"/>
              </a:defRPr>
            </a:lvl2pPr>
            <a:lvl3pPr marL="1143000" indent="25400" algn="l" rtl="0">
              <a:spcBef>
                <a:spcPts val="800"/>
              </a:spcBef>
              <a:spcAft>
                <a:spcPts val="0"/>
              </a:spcAft>
              <a:buClr>
                <a:schemeClr val="dk1"/>
              </a:buClr>
              <a:buFont typeface="Calibri"/>
              <a:buChar char="•"/>
              <a:defRPr sz="4000">
                <a:solidFill>
                  <a:schemeClr val="dk1"/>
                </a:solidFill>
                <a:latin typeface="Calibri"/>
                <a:ea typeface="Calibri"/>
                <a:cs typeface="Calibri"/>
                <a:sym typeface="Calibri"/>
              </a:defRPr>
            </a:lvl3pPr>
            <a:lvl4pPr marL="1600200" indent="25400" algn="l" rtl="0">
              <a:spcBef>
                <a:spcPts val="800"/>
              </a:spcBef>
              <a:spcAft>
                <a:spcPts val="0"/>
              </a:spcAft>
              <a:buClr>
                <a:schemeClr val="dk1"/>
              </a:buClr>
              <a:buFont typeface="Calibri"/>
              <a:buChar char="•"/>
              <a:defRPr sz="4000">
                <a:solidFill>
                  <a:schemeClr val="dk1"/>
                </a:solidFill>
                <a:latin typeface="Calibri"/>
                <a:ea typeface="Calibri"/>
                <a:cs typeface="Calibri"/>
                <a:sym typeface="Calibri"/>
              </a:defRPr>
            </a:lvl4pPr>
            <a:lvl5pPr marL="2057400" indent="25400" algn="l" rtl="0">
              <a:spcBef>
                <a:spcPts val="800"/>
              </a:spcBef>
              <a:spcAft>
                <a:spcPts val="0"/>
              </a:spcAft>
              <a:buClr>
                <a:schemeClr val="dk1"/>
              </a:buClr>
              <a:buFont typeface="Calibri"/>
              <a:buChar char="•"/>
              <a:defRPr sz="4000">
                <a:solidFill>
                  <a:schemeClr val="dk1"/>
                </a:solidFill>
                <a:latin typeface="Calibri"/>
                <a:ea typeface="Calibri"/>
                <a:cs typeface="Calibri"/>
                <a:sym typeface="Calibri"/>
              </a:defRPr>
            </a:lvl5pPr>
            <a:lvl6pPr marL="2514600" indent="25400" algn="l" rtl="0">
              <a:spcBef>
                <a:spcPts val="800"/>
              </a:spcBef>
              <a:spcAft>
                <a:spcPts val="0"/>
              </a:spcAft>
              <a:buClr>
                <a:schemeClr val="dk1"/>
              </a:buClr>
              <a:buFont typeface="Arial"/>
              <a:buChar char="•"/>
              <a:defRPr sz="4000">
                <a:solidFill>
                  <a:schemeClr val="dk1"/>
                </a:solidFill>
                <a:latin typeface="Arial"/>
                <a:ea typeface="Arial"/>
                <a:cs typeface="Arial"/>
                <a:sym typeface="Arial"/>
              </a:defRPr>
            </a:lvl6pPr>
            <a:lvl7pPr marL="2971800" indent="25400" algn="l" rtl="0">
              <a:spcBef>
                <a:spcPts val="800"/>
              </a:spcBef>
              <a:spcAft>
                <a:spcPts val="0"/>
              </a:spcAft>
              <a:buClr>
                <a:schemeClr val="dk1"/>
              </a:buClr>
              <a:buFont typeface="Arial"/>
              <a:buChar char="•"/>
              <a:defRPr sz="4000">
                <a:solidFill>
                  <a:schemeClr val="dk1"/>
                </a:solidFill>
                <a:latin typeface="Arial"/>
                <a:ea typeface="Arial"/>
                <a:cs typeface="Arial"/>
                <a:sym typeface="Arial"/>
              </a:defRPr>
            </a:lvl7pPr>
            <a:lvl8pPr marL="3429000" indent="25400" algn="l" rtl="0">
              <a:spcBef>
                <a:spcPts val="800"/>
              </a:spcBef>
              <a:spcAft>
                <a:spcPts val="0"/>
              </a:spcAft>
              <a:buClr>
                <a:schemeClr val="dk1"/>
              </a:buClr>
              <a:buFont typeface="Arial"/>
              <a:buChar char="•"/>
              <a:defRPr sz="4000">
                <a:solidFill>
                  <a:schemeClr val="dk1"/>
                </a:solidFill>
                <a:latin typeface="Arial"/>
                <a:ea typeface="Arial"/>
                <a:cs typeface="Arial"/>
                <a:sym typeface="Arial"/>
              </a:defRPr>
            </a:lvl8pPr>
            <a:lvl9pPr marL="3886200" indent="25400" algn="l" rtl="0">
              <a:spcBef>
                <a:spcPts val="800"/>
              </a:spcBef>
              <a:spcAft>
                <a:spcPts val="0"/>
              </a:spcAft>
              <a:buClr>
                <a:schemeClr val="dk1"/>
              </a:buClr>
              <a:buFont typeface="Arial"/>
              <a:buChar char="•"/>
              <a:defRPr sz="4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1143000" y="0"/>
            <a:ext cx="7772400" cy="1143000"/>
          </a:xfrm>
          <a:prstGeom prst="rect">
            <a:avLst/>
          </a:prstGeom>
          <a:noFill/>
          <a:ln>
            <a:noFill/>
          </a:ln>
        </p:spPr>
        <p:txBody>
          <a:bodyPr/>
          <a:lstStyle>
            <a:lvl1pPr algn="ctr" rtl="0">
              <a:spcBef>
                <a:spcPts val="0"/>
              </a:spcBef>
              <a:spcAft>
                <a:spcPts val="0"/>
              </a:spcAft>
              <a:defRPr sz="4400">
                <a:solidFill>
                  <a:schemeClr val="dk2"/>
                </a:solidFill>
                <a:latin typeface="Calibri"/>
                <a:ea typeface="Calibri"/>
                <a:cs typeface="Calibri"/>
                <a:sym typeface="Calibri"/>
              </a:defRPr>
            </a:lvl1pPr>
            <a:lvl2pPr algn="ctr" rtl="0">
              <a:spcBef>
                <a:spcPts val="0"/>
              </a:spcBef>
              <a:spcAft>
                <a:spcPts val="0"/>
              </a:spcAft>
              <a:defRPr sz="4400">
                <a:solidFill>
                  <a:schemeClr val="dk2"/>
                </a:solidFill>
                <a:latin typeface="Calibri"/>
                <a:ea typeface="Calibri"/>
                <a:cs typeface="Calibri"/>
                <a:sym typeface="Calibri"/>
              </a:defRPr>
            </a:lvl2pPr>
            <a:lvl3pPr algn="ctr" rtl="0">
              <a:spcBef>
                <a:spcPts val="0"/>
              </a:spcBef>
              <a:spcAft>
                <a:spcPts val="0"/>
              </a:spcAft>
              <a:defRPr sz="4400">
                <a:solidFill>
                  <a:schemeClr val="dk2"/>
                </a:solidFill>
                <a:latin typeface="Calibri"/>
                <a:ea typeface="Calibri"/>
                <a:cs typeface="Calibri"/>
                <a:sym typeface="Calibri"/>
              </a:defRPr>
            </a:lvl3pPr>
            <a:lvl4pPr algn="ctr" rtl="0">
              <a:spcBef>
                <a:spcPts val="0"/>
              </a:spcBef>
              <a:spcAft>
                <a:spcPts val="0"/>
              </a:spcAft>
              <a:defRPr sz="4400">
                <a:solidFill>
                  <a:schemeClr val="dk2"/>
                </a:solidFill>
                <a:latin typeface="Calibri"/>
                <a:ea typeface="Calibri"/>
                <a:cs typeface="Calibri"/>
                <a:sym typeface="Calibri"/>
              </a:defRPr>
            </a:lvl4pPr>
            <a:lvl5pPr algn="ctr" rtl="0">
              <a:spcBef>
                <a:spcPts val="0"/>
              </a:spcBef>
              <a:spcAft>
                <a:spcPts val="0"/>
              </a:spcAft>
              <a:defRPr sz="4400">
                <a:solidFill>
                  <a:schemeClr val="dk2"/>
                </a:solidFill>
                <a:latin typeface="Calibri"/>
                <a:ea typeface="Calibri"/>
                <a:cs typeface="Calibri"/>
                <a:sym typeface="Calibri"/>
              </a:defRPr>
            </a:lvl5pPr>
            <a:lvl6pPr marL="457200" algn="ctr" rtl="0">
              <a:spcBef>
                <a:spcPts val="0"/>
              </a:spcBef>
              <a:spcAft>
                <a:spcPts val="0"/>
              </a:spcAft>
              <a:defRPr sz="4400">
                <a:solidFill>
                  <a:schemeClr val="dk2"/>
                </a:solidFill>
                <a:latin typeface="Times New Roman"/>
                <a:ea typeface="Times New Roman"/>
                <a:cs typeface="Times New Roman"/>
                <a:sym typeface="Times New Roman"/>
              </a:defRPr>
            </a:lvl6pPr>
            <a:lvl7pPr marL="914400" algn="ctr" rtl="0">
              <a:spcBef>
                <a:spcPts val="0"/>
              </a:spcBef>
              <a:spcAft>
                <a:spcPts val="0"/>
              </a:spcAft>
              <a:defRPr sz="4400">
                <a:solidFill>
                  <a:schemeClr val="dk2"/>
                </a:solidFill>
                <a:latin typeface="Times New Roman"/>
                <a:ea typeface="Times New Roman"/>
                <a:cs typeface="Times New Roman"/>
                <a:sym typeface="Times New Roman"/>
              </a:defRPr>
            </a:lvl7pPr>
            <a:lvl8pPr marL="1371600" algn="ctr" rtl="0">
              <a:spcBef>
                <a:spcPts val="0"/>
              </a:spcBef>
              <a:spcAft>
                <a:spcPts val="0"/>
              </a:spcAft>
              <a:defRPr sz="4400">
                <a:solidFill>
                  <a:schemeClr val="dk2"/>
                </a:solidFill>
                <a:latin typeface="Times New Roman"/>
                <a:ea typeface="Times New Roman"/>
                <a:cs typeface="Times New Roman"/>
                <a:sym typeface="Times New Roman"/>
              </a:defRPr>
            </a:lvl8pPr>
            <a:lvl9pPr marL="1828800" algn="ctr" rtl="0">
              <a:spcBef>
                <a:spcPts val="0"/>
              </a:spcBef>
              <a:spcAft>
                <a:spcPts val="0"/>
              </a:spcAft>
              <a:defRPr sz="4400">
                <a:solidFill>
                  <a:schemeClr val="dk2"/>
                </a:solidFill>
                <a:latin typeface="Times New Roman"/>
                <a:ea typeface="Times New Roman"/>
                <a:cs typeface="Times New Roman"/>
                <a:sym typeface="Times New Roman"/>
              </a:defRPr>
            </a:lvl9pPr>
          </a:lstStyle>
          <a:p>
            <a:endParaRPr/>
          </a:p>
        </p:txBody>
      </p:sp>
      <p:sp>
        <p:nvSpPr>
          <p:cNvPr id="46" name="Shape 46"/>
          <p:cNvSpPr txBox="1">
            <a:spLocks noGrp="1"/>
          </p:cNvSpPr>
          <p:nvPr>
            <p:ph type="body" idx="1"/>
          </p:nvPr>
        </p:nvSpPr>
        <p:spPr>
          <a:xfrm rot="5400000">
            <a:off x="2209799" y="-76200"/>
            <a:ext cx="5638800" cy="8229600"/>
          </a:xfrm>
          <a:prstGeom prst="rect">
            <a:avLst/>
          </a:prstGeom>
          <a:noFill/>
          <a:ln>
            <a:noFill/>
          </a:ln>
        </p:spPr>
        <p:txBody>
          <a:bodyPr/>
          <a:lstStyle>
            <a:lvl1pPr marL="342900" indent="-88900" algn="l" rtl="0">
              <a:spcBef>
                <a:spcPts val="800"/>
              </a:spcBef>
              <a:spcAft>
                <a:spcPts val="0"/>
              </a:spcAft>
              <a:buClr>
                <a:schemeClr val="accent1"/>
              </a:buClr>
              <a:buFont typeface="Arial"/>
              <a:buChar char="■"/>
              <a:defRPr sz="4000">
                <a:solidFill>
                  <a:schemeClr val="dk1"/>
                </a:solidFill>
                <a:latin typeface="Calibri"/>
                <a:ea typeface="Calibri"/>
                <a:cs typeface="Calibri"/>
                <a:sym typeface="Calibri"/>
              </a:defRPr>
            </a:lvl1pPr>
            <a:lvl2pPr marL="742950" indent="-31750" algn="l" rtl="0">
              <a:spcBef>
                <a:spcPts val="800"/>
              </a:spcBef>
              <a:spcAft>
                <a:spcPts val="0"/>
              </a:spcAft>
              <a:buClr>
                <a:schemeClr val="dk1"/>
              </a:buClr>
              <a:buFont typeface="Arial"/>
              <a:buChar char="–"/>
              <a:defRPr sz="4000">
                <a:solidFill>
                  <a:schemeClr val="dk1"/>
                </a:solidFill>
                <a:latin typeface="Calibri"/>
                <a:ea typeface="Calibri"/>
                <a:cs typeface="Calibri"/>
                <a:sym typeface="Calibri"/>
              </a:defRPr>
            </a:lvl2pPr>
            <a:lvl3pPr marL="1143000" indent="25400" algn="l" rtl="0">
              <a:spcBef>
                <a:spcPts val="800"/>
              </a:spcBef>
              <a:spcAft>
                <a:spcPts val="0"/>
              </a:spcAft>
              <a:buClr>
                <a:schemeClr val="dk1"/>
              </a:buClr>
              <a:buFont typeface="Calibri"/>
              <a:buChar char="•"/>
              <a:defRPr sz="4000">
                <a:solidFill>
                  <a:schemeClr val="dk1"/>
                </a:solidFill>
                <a:latin typeface="Calibri"/>
                <a:ea typeface="Calibri"/>
                <a:cs typeface="Calibri"/>
                <a:sym typeface="Calibri"/>
              </a:defRPr>
            </a:lvl3pPr>
            <a:lvl4pPr marL="1600200" indent="25400" algn="l" rtl="0">
              <a:spcBef>
                <a:spcPts val="800"/>
              </a:spcBef>
              <a:spcAft>
                <a:spcPts val="0"/>
              </a:spcAft>
              <a:buClr>
                <a:schemeClr val="dk1"/>
              </a:buClr>
              <a:buFont typeface="Calibri"/>
              <a:buChar char="•"/>
              <a:defRPr sz="4000">
                <a:solidFill>
                  <a:schemeClr val="dk1"/>
                </a:solidFill>
                <a:latin typeface="Calibri"/>
                <a:ea typeface="Calibri"/>
                <a:cs typeface="Calibri"/>
                <a:sym typeface="Calibri"/>
              </a:defRPr>
            </a:lvl4pPr>
            <a:lvl5pPr marL="2057400" indent="25400" algn="l" rtl="0">
              <a:spcBef>
                <a:spcPts val="800"/>
              </a:spcBef>
              <a:spcAft>
                <a:spcPts val="0"/>
              </a:spcAft>
              <a:buClr>
                <a:schemeClr val="dk1"/>
              </a:buClr>
              <a:buFont typeface="Calibri"/>
              <a:buChar char="•"/>
              <a:defRPr sz="4000">
                <a:solidFill>
                  <a:schemeClr val="dk1"/>
                </a:solidFill>
                <a:latin typeface="Calibri"/>
                <a:ea typeface="Calibri"/>
                <a:cs typeface="Calibri"/>
                <a:sym typeface="Calibri"/>
              </a:defRPr>
            </a:lvl5pPr>
            <a:lvl6pPr marL="2514600" indent="25400" algn="l" rtl="0">
              <a:spcBef>
                <a:spcPts val="800"/>
              </a:spcBef>
              <a:spcAft>
                <a:spcPts val="0"/>
              </a:spcAft>
              <a:buClr>
                <a:schemeClr val="dk1"/>
              </a:buClr>
              <a:buFont typeface="Arial"/>
              <a:buChar char="•"/>
              <a:defRPr sz="4000">
                <a:solidFill>
                  <a:schemeClr val="dk1"/>
                </a:solidFill>
                <a:latin typeface="Arial"/>
                <a:ea typeface="Arial"/>
                <a:cs typeface="Arial"/>
                <a:sym typeface="Arial"/>
              </a:defRPr>
            </a:lvl6pPr>
            <a:lvl7pPr marL="2971800" indent="25400" algn="l" rtl="0">
              <a:spcBef>
                <a:spcPts val="800"/>
              </a:spcBef>
              <a:spcAft>
                <a:spcPts val="0"/>
              </a:spcAft>
              <a:buClr>
                <a:schemeClr val="dk1"/>
              </a:buClr>
              <a:buFont typeface="Arial"/>
              <a:buChar char="•"/>
              <a:defRPr sz="4000">
                <a:solidFill>
                  <a:schemeClr val="dk1"/>
                </a:solidFill>
                <a:latin typeface="Arial"/>
                <a:ea typeface="Arial"/>
                <a:cs typeface="Arial"/>
                <a:sym typeface="Arial"/>
              </a:defRPr>
            </a:lvl7pPr>
            <a:lvl8pPr marL="3429000" indent="25400" algn="l" rtl="0">
              <a:spcBef>
                <a:spcPts val="800"/>
              </a:spcBef>
              <a:spcAft>
                <a:spcPts val="0"/>
              </a:spcAft>
              <a:buClr>
                <a:schemeClr val="dk1"/>
              </a:buClr>
              <a:buFont typeface="Arial"/>
              <a:buChar char="•"/>
              <a:defRPr sz="4000">
                <a:solidFill>
                  <a:schemeClr val="dk1"/>
                </a:solidFill>
                <a:latin typeface="Arial"/>
                <a:ea typeface="Arial"/>
                <a:cs typeface="Arial"/>
                <a:sym typeface="Arial"/>
              </a:defRPr>
            </a:lvl8pPr>
            <a:lvl9pPr marL="3886200" indent="25400" algn="l" rtl="0">
              <a:spcBef>
                <a:spcPts val="800"/>
              </a:spcBef>
              <a:spcAft>
                <a:spcPts val="0"/>
              </a:spcAft>
              <a:buClr>
                <a:schemeClr val="dk1"/>
              </a:buClr>
              <a:buFont typeface="Arial"/>
              <a:buChar char="•"/>
              <a:defRPr sz="4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1792288" y="4800600"/>
            <a:ext cx="5486399" cy="566737"/>
          </a:xfrm>
          <a:prstGeom prst="rect">
            <a:avLst/>
          </a:prstGeom>
          <a:noFill/>
          <a:ln>
            <a:noFill/>
          </a:ln>
        </p:spPr>
        <p:txBody>
          <a:bodyPr anchor="b"/>
          <a:lstStyle>
            <a:lvl1pPr algn="l" rtl="0">
              <a:spcBef>
                <a:spcPts val="0"/>
              </a:spcBef>
              <a:defRPr sz="2000" b="1"/>
            </a:lvl1pPr>
            <a:lvl2pPr rtl="0">
              <a:spcBef>
                <a:spcPts val="0"/>
              </a:spcBef>
              <a:defRPr sz="4400">
                <a:solidFill>
                  <a:schemeClr val="dk2"/>
                </a:solidFill>
                <a:latin typeface="Calibri"/>
                <a:ea typeface="Calibri"/>
                <a:cs typeface="Calibri"/>
                <a:sym typeface="Calibri"/>
              </a:defRPr>
            </a:lvl2pPr>
            <a:lvl3pPr rtl="0">
              <a:spcBef>
                <a:spcPts val="0"/>
              </a:spcBef>
              <a:defRPr sz="4400">
                <a:solidFill>
                  <a:schemeClr val="dk2"/>
                </a:solidFill>
                <a:latin typeface="Calibri"/>
                <a:ea typeface="Calibri"/>
                <a:cs typeface="Calibri"/>
                <a:sym typeface="Calibri"/>
              </a:defRPr>
            </a:lvl3pPr>
            <a:lvl4pPr rtl="0">
              <a:spcBef>
                <a:spcPts val="0"/>
              </a:spcBef>
              <a:defRPr sz="4400">
                <a:solidFill>
                  <a:schemeClr val="dk2"/>
                </a:solidFill>
                <a:latin typeface="Calibri"/>
                <a:ea typeface="Calibri"/>
                <a:cs typeface="Calibri"/>
                <a:sym typeface="Calibri"/>
              </a:defRPr>
            </a:lvl4pPr>
            <a:lvl5pPr rtl="0">
              <a:spcBef>
                <a:spcPts val="0"/>
              </a:spcBef>
              <a:defRPr sz="4400">
                <a:solidFill>
                  <a:schemeClr val="dk2"/>
                </a:solidFill>
                <a:latin typeface="Calibri"/>
                <a:ea typeface="Calibri"/>
                <a:cs typeface="Calibri"/>
                <a:sym typeface="Calibri"/>
              </a:defRPr>
            </a:lvl5pPr>
            <a:lvl6pPr rtl="0">
              <a:spcBef>
                <a:spcPts val="0"/>
              </a:spcBef>
              <a:defRPr sz="4400">
                <a:solidFill>
                  <a:schemeClr val="dk2"/>
                </a:solidFill>
                <a:latin typeface="Times New Roman"/>
                <a:ea typeface="Times New Roman"/>
                <a:cs typeface="Times New Roman"/>
                <a:sym typeface="Times New Roman"/>
              </a:defRPr>
            </a:lvl6pPr>
            <a:lvl7pPr rtl="0">
              <a:spcBef>
                <a:spcPts val="0"/>
              </a:spcBef>
              <a:defRPr sz="4400">
                <a:solidFill>
                  <a:schemeClr val="dk2"/>
                </a:solidFill>
                <a:latin typeface="Times New Roman"/>
                <a:ea typeface="Times New Roman"/>
                <a:cs typeface="Times New Roman"/>
                <a:sym typeface="Times New Roman"/>
              </a:defRPr>
            </a:lvl7pPr>
            <a:lvl8pPr rtl="0">
              <a:spcBef>
                <a:spcPts val="0"/>
              </a:spcBef>
              <a:defRPr sz="4400">
                <a:solidFill>
                  <a:schemeClr val="dk2"/>
                </a:solidFill>
                <a:latin typeface="Times New Roman"/>
                <a:ea typeface="Times New Roman"/>
                <a:cs typeface="Times New Roman"/>
                <a:sym typeface="Times New Roman"/>
              </a:defRPr>
            </a:lvl8pPr>
            <a:lvl9pPr rtl="0">
              <a:spcBef>
                <a:spcPts val="0"/>
              </a:spcBef>
              <a:defRPr sz="4400">
                <a:solidFill>
                  <a:schemeClr val="dk2"/>
                </a:solidFill>
                <a:latin typeface="Times New Roman"/>
                <a:ea typeface="Times New Roman"/>
                <a:cs typeface="Times New Roman"/>
                <a:sym typeface="Times New Roman"/>
              </a:defRPr>
            </a:lvl9pPr>
          </a:lstStyle>
          <a:p>
            <a:endParaRPr/>
          </a:p>
        </p:txBody>
      </p:sp>
      <p:sp>
        <p:nvSpPr>
          <p:cNvPr id="49" name="Shape 49"/>
          <p:cNvSpPr>
            <a:spLocks noGrp="1"/>
          </p:cNvSpPr>
          <p:nvPr>
            <p:ph type="pic" idx="2"/>
          </p:nvPr>
        </p:nvSpPr>
        <p:spPr>
          <a:xfrm>
            <a:off x="1792288" y="612775"/>
            <a:ext cx="5486399" cy="4114800"/>
          </a:xfrm>
          <a:prstGeom prst="rect">
            <a:avLst/>
          </a:prstGeom>
          <a:noFill/>
          <a:ln>
            <a:noFill/>
          </a:ln>
        </p:spPr>
      </p:sp>
      <p:sp>
        <p:nvSpPr>
          <p:cNvPr id="50" name="Shape 50"/>
          <p:cNvSpPr txBox="1">
            <a:spLocks noGrp="1"/>
          </p:cNvSpPr>
          <p:nvPr>
            <p:ph type="body" idx="1"/>
          </p:nvPr>
        </p:nvSpPr>
        <p:spPr>
          <a:xfrm>
            <a:off x="1792288" y="5367337"/>
            <a:ext cx="5486399" cy="804861"/>
          </a:xfrm>
          <a:prstGeom prst="rect">
            <a:avLst/>
          </a:prstGeom>
          <a:noFill/>
          <a:ln>
            <a:noFill/>
          </a:ln>
        </p:spPr>
        <p:txBody>
          <a:bodyPr/>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Arial"/>
              <a:buNone/>
              <a:defRPr sz="900"/>
            </a:lvl6pPr>
            <a:lvl7pPr marL="2743200" indent="0" rtl="0">
              <a:spcBef>
                <a:spcPts val="0"/>
              </a:spcBef>
              <a:buFont typeface="Arial"/>
              <a:buNone/>
              <a:defRPr sz="900"/>
            </a:lvl7pPr>
            <a:lvl8pPr marL="3200400" indent="0" rtl="0">
              <a:spcBef>
                <a:spcPts val="0"/>
              </a:spcBef>
              <a:buFont typeface="Arial"/>
              <a:buNone/>
              <a:defRPr sz="900"/>
            </a:lvl8pPr>
            <a:lvl9pPr marL="3657600" indent="0" rtl="0">
              <a:spcBef>
                <a:spcPts val="0"/>
              </a:spcBef>
              <a:buFont typeface="Arial"/>
              <a:buNone/>
              <a:defRPr sz="9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73050"/>
            <a:ext cx="3008313" cy="1162049"/>
          </a:xfrm>
          <a:prstGeom prst="rect">
            <a:avLst/>
          </a:prstGeom>
          <a:noFill/>
          <a:ln>
            <a:noFill/>
          </a:ln>
        </p:spPr>
        <p:txBody>
          <a:bodyPr anchor="b"/>
          <a:lstStyle>
            <a:lvl1pPr algn="l" rtl="0">
              <a:spcBef>
                <a:spcPts val="0"/>
              </a:spcBef>
              <a:defRPr sz="2000" b="1"/>
            </a:lvl1pPr>
            <a:lvl2pPr rtl="0">
              <a:spcBef>
                <a:spcPts val="0"/>
              </a:spcBef>
              <a:defRPr sz="4400">
                <a:solidFill>
                  <a:schemeClr val="dk2"/>
                </a:solidFill>
                <a:latin typeface="Calibri"/>
                <a:ea typeface="Calibri"/>
                <a:cs typeface="Calibri"/>
                <a:sym typeface="Calibri"/>
              </a:defRPr>
            </a:lvl2pPr>
            <a:lvl3pPr rtl="0">
              <a:spcBef>
                <a:spcPts val="0"/>
              </a:spcBef>
              <a:defRPr sz="4400">
                <a:solidFill>
                  <a:schemeClr val="dk2"/>
                </a:solidFill>
                <a:latin typeface="Calibri"/>
                <a:ea typeface="Calibri"/>
                <a:cs typeface="Calibri"/>
                <a:sym typeface="Calibri"/>
              </a:defRPr>
            </a:lvl3pPr>
            <a:lvl4pPr rtl="0">
              <a:spcBef>
                <a:spcPts val="0"/>
              </a:spcBef>
              <a:defRPr sz="4400">
                <a:solidFill>
                  <a:schemeClr val="dk2"/>
                </a:solidFill>
                <a:latin typeface="Calibri"/>
                <a:ea typeface="Calibri"/>
                <a:cs typeface="Calibri"/>
                <a:sym typeface="Calibri"/>
              </a:defRPr>
            </a:lvl4pPr>
            <a:lvl5pPr rtl="0">
              <a:spcBef>
                <a:spcPts val="0"/>
              </a:spcBef>
              <a:defRPr sz="4400">
                <a:solidFill>
                  <a:schemeClr val="dk2"/>
                </a:solidFill>
                <a:latin typeface="Calibri"/>
                <a:ea typeface="Calibri"/>
                <a:cs typeface="Calibri"/>
                <a:sym typeface="Calibri"/>
              </a:defRPr>
            </a:lvl5pPr>
            <a:lvl6pPr rtl="0">
              <a:spcBef>
                <a:spcPts val="0"/>
              </a:spcBef>
              <a:defRPr sz="4400">
                <a:solidFill>
                  <a:schemeClr val="dk2"/>
                </a:solidFill>
                <a:latin typeface="Times New Roman"/>
                <a:ea typeface="Times New Roman"/>
                <a:cs typeface="Times New Roman"/>
                <a:sym typeface="Times New Roman"/>
              </a:defRPr>
            </a:lvl6pPr>
            <a:lvl7pPr rtl="0">
              <a:spcBef>
                <a:spcPts val="0"/>
              </a:spcBef>
              <a:defRPr sz="4400">
                <a:solidFill>
                  <a:schemeClr val="dk2"/>
                </a:solidFill>
                <a:latin typeface="Times New Roman"/>
                <a:ea typeface="Times New Roman"/>
                <a:cs typeface="Times New Roman"/>
                <a:sym typeface="Times New Roman"/>
              </a:defRPr>
            </a:lvl7pPr>
            <a:lvl8pPr rtl="0">
              <a:spcBef>
                <a:spcPts val="0"/>
              </a:spcBef>
              <a:defRPr sz="4400">
                <a:solidFill>
                  <a:schemeClr val="dk2"/>
                </a:solidFill>
                <a:latin typeface="Times New Roman"/>
                <a:ea typeface="Times New Roman"/>
                <a:cs typeface="Times New Roman"/>
                <a:sym typeface="Times New Roman"/>
              </a:defRPr>
            </a:lvl8pPr>
            <a:lvl9pPr rtl="0">
              <a:spcBef>
                <a:spcPts val="0"/>
              </a:spcBef>
              <a:defRPr sz="4400">
                <a:solidFill>
                  <a:schemeClr val="dk2"/>
                </a:solidFill>
                <a:latin typeface="Times New Roman"/>
                <a:ea typeface="Times New Roman"/>
                <a:cs typeface="Times New Roman"/>
                <a:sym typeface="Times New Roman"/>
              </a:defRPr>
            </a:lvl9pPr>
          </a:lstStyle>
          <a:p>
            <a:endParaRPr/>
          </a:p>
        </p:txBody>
      </p:sp>
      <p:sp>
        <p:nvSpPr>
          <p:cNvPr id="53" name="Shape 53"/>
          <p:cNvSpPr txBox="1">
            <a:spLocks noGrp="1"/>
          </p:cNvSpPr>
          <p:nvPr>
            <p:ph type="body" idx="1"/>
          </p:nvPr>
        </p:nvSpPr>
        <p:spPr>
          <a:xfrm>
            <a:off x="3575050" y="273050"/>
            <a:ext cx="5111750" cy="5853112"/>
          </a:xfrm>
          <a:prstGeom prst="rect">
            <a:avLst/>
          </a:prstGeom>
          <a:noFill/>
          <a:ln>
            <a:noFill/>
          </a:ln>
        </p:spPr>
        <p:txBody>
          <a:bodyPr/>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54" name="Shape 54"/>
          <p:cNvSpPr txBox="1">
            <a:spLocks noGrp="1"/>
          </p:cNvSpPr>
          <p:nvPr>
            <p:ph type="body" idx="2"/>
          </p:nvPr>
        </p:nvSpPr>
        <p:spPr>
          <a:xfrm>
            <a:off x="457200" y="1435100"/>
            <a:ext cx="3008313" cy="4691063"/>
          </a:xfrm>
          <a:prstGeom prst="rect">
            <a:avLst/>
          </a:prstGeom>
          <a:noFill/>
          <a:ln>
            <a:noFill/>
          </a:ln>
        </p:spPr>
        <p:txBody>
          <a:bodyPr/>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Arial"/>
              <a:buNone/>
              <a:defRPr sz="900"/>
            </a:lvl6pPr>
            <a:lvl7pPr marL="2743200" indent="0" rtl="0">
              <a:spcBef>
                <a:spcPts val="0"/>
              </a:spcBef>
              <a:buFont typeface="Arial"/>
              <a:buNone/>
              <a:defRPr sz="900"/>
            </a:lvl7pPr>
            <a:lvl8pPr marL="3200400" indent="0" rtl="0">
              <a:spcBef>
                <a:spcPts val="0"/>
              </a:spcBef>
              <a:buFont typeface="Arial"/>
              <a:buNone/>
              <a:defRPr sz="900"/>
            </a:lvl8pPr>
            <a:lvl9pPr marL="3657600" indent="0" rtl="0">
              <a:spcBef>
                <a:spcPts val="0"/>
              </a:spcBef>
              <a:buFont typeface="Arial"/>
              <a:buNone/>
              <a:defRPr sz="9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143000" y="0"/>
            <a:ext cx="7772400" cy="1143000"/>
          </a:xfrm>
          <a:prstGeom prst="rect">
            <a:avLst/>
          </a:prstGeom>
          <a:noFill/>
          <a:ln>
            <a:noFill/>
          </a:ln>
        </p:spPr>
        <p:txBody>
          <a:bodyPr/>
          <a:lstStyle>
            <a:lvl1pPr algn="ctr" rtl="0">
              <a:spcBef>
                <a:spcPts val="0"/>
              </a:spcBef>
              <a:spcAft>
                <a:spcPts val="0"/>
              </a:spcAft>
              <a:defRPr sz="4400">
                <a:solidFill>
                  <a:schemeClr val="dk2"/>
                </a:solidFill>
                <a:latin typeface="Calibri"/>
                <a:ea typeface="Calibri"/>
                <a:cs typeface="Calibri"/>
                <a:sym typeface="Calibri"/>
              </a:defRPr>
            </a:lvl1pPr>
            <a:lvl2pPr algn="ctr" rtl="0">
              <a:spcBef>
                <a:spcPts val="0"/>
              </a:spcBef>
              <a:spcAft>
                <a:spcPts val="0"/>
              </a:spcAft>
              <a:defRPr sz="4400">
                <a:solidFill>
                  <a:schemeClr val="dk2"/>
                </a:solidFill>
                <a:latin typeface="Calibri"/>
                <a:ea typeface="Calibri"/>
                <a:cs typeface="Calibri"/>
                <a:sym typeface="Calibri"/>
              </a:defRPr>
            </a:lvl2pPr>
            <a:lvl3pPr algn="ctr" rtl="0">
              <a:spcBef>
                <a:spcPts val="0"/>
              </a:spcBef>
              <a:spcAft>
                <a:spcPts val="0"/>
              </a:spcAft>
              <a:defRPr sz="4400">
                <a:solidFill>
                  <a:schemeClr val="dk2"/>
                </a:solidFill>
                <a:latin typeface="Calibri"/>
                <a:ea typeface="Calibri"/>
                <a:cs typeface="Calibri"/>
                <a:sym typeface="Calibri"/>
              </a:defRPr>
            </a:lvl3pPr>
            <a:lvl4pPr algn="ctr" rtl="0">
              <a:spcBef>
                <a:spcPts val="0"/>
              </a:spcBef>
              <a:spcAft>
                <a:spcPts val="0"/>
              </a:spcAft>
              <a:defRPr sz="4400">
                <a:solidFill>
                  <a:schemeClr val="dk2"/>
                </a:solidFill>
                <a:latin typeface="Calibri"/>
                <a:ea typeface="Calibri"/>
                <a:cs typeface="Calibri"/>
                <a:sym typeface="Calibri"/>
              </a:defRPr>
            </a:lvl4pPr>
            <a:lvl5pPr algn="ctr" rtl="0">
              <a:spcBef>
                <a:spcPts val="0"/>
              </a:spcBef>
              <a:spcAft>
                <a:spcPts val="0"/>
              </a:spcAft>
              <a:defRPr sz="4400">
                <a:solidFill>
                  <a:schemeClr val="dk2"/>
                </a:solidFill>
                <a:latin typeface="Calibri"/>
                <a:ea typeface="Calibri"/>
                <a:cs typeface="Calibri"/>
                <a:sym typeface="Calibri"/>
              </a:defRPr>
            </a:lvl5pPr>
            <a:lvl6pPr marL="457200" algn="ctr" rtl="0">
              <a:spcBef>
                <a:spcPts val="0"/>
              </a:spcBef>
              <a:spcAft>
                <a:spcPts val="0"/>
              </a:spcAft>
              <a:defRPr sz="4400">
                <a:solidFill>
                  <a:schemeClr val="dk2"/>
                </a:solidFill>
                <a:latin typeface="Times New Roman"/>
                <a:ea typeface="Times New Roman"/>
                <a:cs typeface="Times New Roman"/>
                <a:sym typeface="Times New Roman"/>
              </a:defRPr>
            </a:lvl6pPr>
            <a:lvl7pPr marL="914400" algn="ctr" rtl="0">
              <a:spcBef>
                <a:spcPts val="0"/>
              </a:spcBef>
              <a:spcAft>
                <a:spcPts val="0"/>
              </a:spcAft>
              <a:defRPr sz="4400">
                <a:solidFill>
                  <a:schemeClr val="dk2"/>
                </a:solidFill>
                <a:latin typeface="Times New Roman"/>
                <a:ea typeface="Times New Roman"/>
                <a:cs typeface="Times New Roman"/>
                <a:sym typeface="Times New Roman"/>
              </a:defRPr>
            </a:lvl7pPr>
            <a:lvl8pPr marL="1371600" algn="ctr" rtl="0">
              <a:spcBef>
                <a:spcPts val="0"/>
              </a:spcBef>
              <a:spcAft>
                <a:spcPts val="0"/>
              </a:spcAft>
              <a:defRPr sz="4400">
                <a:solidFill>
                  <a:schemeClr val="dk2"/>
                </a:solidFill>
                <a:latin typeface="Times New Roman"/>
                <a:ea typeface="Times New Roman"/>
                <a:cs typeface="Times New Roman"/>
                <a:sym typeface="Times New Roman"/>
              </a:defRPr>
            </a:lvl8pPr>
            <a:lvl9pPr marL="1828800" algn="ctr" rtl="0">
              <a:spcBef>
                <a:spcPts val="0"/>
              </a:spcBef>
              <a:spcAft>
                <a:spcPts val="0"/>
              </a:spcAft>
              <a:defRPr sz="4400">
                <a:solidFill>
                  <a:schemeClr val="dk2"/>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7"/>
            <a:ext cx="8229600" cy="1143000"/>
          </a:xfrm>
          <a:prstGeom prst="rect">
            <a:avLst/>
          </a:prstGeom>
          <a:noFill/>
          <a:ln>
            <a:noFill/>
          </a:ln>
        </p:spPr>
        <p:txBody>
          <a:bodyPr/>
          <a:lstStyle>
            <a:lvl1pPr rtl="0">
              <a:spcBef>
                <a:spcPts val="0"/>
              </a:spcBef>
              <a:defRPr/>
            </a:lvl1pPr>
            <a:lvl2pPr rtl="0">
              <a:spcBef>
                <a:spcPts val="0"/>
              </a:spcBef>
              <a:defRPr sz="4400">
                <a:solidFill>
                  <a:schemeClr val="dk2"/>
                </a:solidFill>
                <a:latin typeface="Calibri"/>
                <a:ea typeface="Calibri"/>
                <a:cs typeface="Calibri"/>
                <a:sym typeface="Calibri"/>
              </a:defRPr>
            </a:lvl2pPr>
            <a:lvl3pPr rtl="0">
              <a:spcBef>
                <a:spcPts val="0"/>
              </a:spcBef>
              <a:defRPr sz="4400">
                <a:solidFill>
                  <a:schemeClr val="dk2"/>
                </a:solidFill>
                <a:latin typeface="Calibri"/>
                <a:ea typeface="Calibri"/>
                <a:cs typeface="Calibri"/>
                <a:sym typeface="Calibri"/>
              </a:defRPr>
            </a:lvl3pPr>
            <a:lvl4pPr rtl="0">
              <a:spcBef>
                <a:spcPts val="0"/>
              </a:spcBef>
              <a:defRPr sz="4400">
                <a:solidFill>
                  <a:schemeClr val="dk2"/>
                </a:solidFill>
                <a:latin typeface="Calibri"/>
                <a:ea typeface="Calibri"/>
                <a:cs typeface="Calibri"/>
                <a:sym typeface="Calibri"/>
              </a:defRPr>
            </a:lvl4pPr>
            <a:lvl5pPr rtl="0">
              <a:spcBef>
                <a:spcPts val="0"/>
              </a:spcBef>
              <a:defRPr sz="4400">
                <a:solidFill>
                  <a:schemeClr val="dk2"/>
                </a:solidFill>
                <a:latin typeface="Calibri"/>
                <a:ea typeface="Calibri"/>
                <a:cs typeface="Calibri"/>
                <a:sym typeface="Calibri"/>
              </a:defRPr>
            </a:lvl5pPr>
            <a:lvl6pPr rtl="0">
              <a:spcBef>
                <a:spcPts val="0"/>
              </a:spcBef>
              <a:defRPr sz="4400">
                <a:solidFill>
                  <a:schemeClr val="dk2"/>
                </a:solidFill>
                <a:latin typeface="Times New Roman"/>
                <a:ea typeface="Times New Roman"/>
                <a:cs typeface="Times New Roman"/>
                <a:sym typeface="Times New Roman"/>
              </a:defRPr>
            </a:lvl6pPr>
            <a:lvl7pPr rtl="0">
              <a:spcBef>
                <a:spcPts val="0"/>
              </a:spcBef>
              <a:defRPr sz="4400">
                <a:solidFill>
                  <a:schemeClr val="dk2"/>
                </a:solidFill>
                <a:latin typeface="Times New Roman"/>
                <a:ea typeface="Times New Roman"/>
                <a:cs typeface="Times New Roman"/>
                <a:sym typeface="Times New Roman"/>
              </a:defRPr>
            </a:lvl7pPr>
            <a:lvl8pPr rtl="0">
              <a:spcBef>
                <a:spcPts val="0"/>
              </a:spcBef>
              <a:defRPr sz="4400">
                <a:solidFill>
                  <a:schemeClr val="dk2"/>
                </a:solidFill>
                <a:latin typeface="Times New Roman"/>
                <a:ea typeface="Times New Roman"/>
                <a:cs typeface="Times New Roman"/>
                <a:sym typeface="Times New Roman"/>
              </a:defRPr>
            </a:lvl8pPr>
            <a:lvl9pPr rtl="0">
              <a:spcBef>
                <a:spcPts val="0"/>
              </a:spcBef>
              <a:defRPr sz="4400">
                <a:solidFill>
                  <a:schemeClr val="dk2"/>
                </a:solidFill>
                <a:latin typeface="Times New Roman"/>
                <a:ea typeface="Times New Roman"/>
                <a:cs typeface="Times New Roman"/>
                <a:sym typeface="Times New Roman"/>
              </a:defRPr>
            </a:lvl9pPr>
          </a:lstStyle>
          <a:p>
            <a:endParaRPr/>
          </a:p>
        </p:txBody>
      </p:sp>
      <p:sp>
        <p:nvSpPr>
          <p:cNvPr id="59" name="Shape 59"/>
          <p:cNvSpPr txBox="1">
            <a:spLocks noGrp="1"/>
          </p:cNvSpPr>
          <p:nvPr>
            <p:ph type="body" idx="1"/>
          </p:nvPr>
        </p:nvSpPr>
        <p:spPr>
          <a:xfrm>
            <a:off x="457200" y="1535112"/>
            <a:ext cx="4040187"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Arial"/>
              <a:buNone/>
              <a:defRPr sz="1600" b="1"/>
            </a:lvl6pPr>
            <a:lvl7pPr marL="2743200" indent="0" rtl="0">
              <a:spcBef>
                <a:spcPts val="0"/>
              </a:spcBef>
              <a:buFont typeface="Arial"/>
              <a:buNone/>
              <a:defRPr sz="1600" b="1"/>
            </a:lvl7pPr>
            <a:lvl8pPr marL="3200400" indent="0" rtl="0">
              <a:spcBef>
                <a:spcPts val="0"/>
              </a:spcBef>
              <a:buFont typeface="Arial"/>
              <a:buNone/>
              <a:defRPr sz="1600" b="1"/>
            </a:lvl8pPr>
            <a:lvl9pPr marL="3657600" indent="0" rtl="0">
              <a:spcBef>
                <a:spcPts val="0"/>
              </a:spcBef>
              <a:buFont typeface="Arial"/>
              <a:buNone/>
              <a:defRPr sz="1600" b="1"/>
            </a:lvl9pPr>
          </a:lstStyle>
          <a:p>
            <a:endParaRPr/>
          </a:p>
        </p:txBody>
      </p:sp>
      <p:sp>
        <p:nvSpPr>
          <p:cNvPr id="60" name="Shape 60"/>
          <p:cNvSpPr txBox="1">
            <a:spLocks noGrp="1"/>
          </p:cNvSpPr>
          <p:nvPr>
            <p:ph type="body" idx="2"/>
          </p:nvPr>
        </p:nvSpPr>
        <p:spPr>
          <a:xfrm>
            <a:off x="457200" y="2174875"/>
            <a:ext cx="4040187"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61" name="Shape 61"/>
          <p:cNvSpPr txBox="1">
            <a:spLocks noGrp="1"/>
          </p:cNvSpPr>
          <p:nvPr>
            <p:ph type="body" idx="3"/>
          </p:nvPr>
        </p:nvSpPr>
        <p:spPr>
          <a:xfrm>
            <a:off x="4645025" y="1535112"/>
            <a:ext cx="4041774"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Arial"/>
              <a:buNone/>
              <a:defRPr sz="1600" b="1"/>
            </a:lvl6pPr>
            <a:lvl7pPr marL="2743200" indent="0" rtl="0">
              <a:spcBef>
                <a:spcPts val="0"/>
              </a:spcBef>
              <a:buFont typeface="Arial"/>
              <a:buNone/>
              <a:defRPr sz="1600" b="1"/>
            </a:lvl7pPr>
            <a:lvl8pPr marL="3200400" indent="0" rtl="0">
              <a:spcBef>
                <a:spcPts val="0"/>
              </a:spcBef>
              <a:buFont typeface="Arial"/>
              <a:buNone/>
              <a:defRPr sz="1600" b="1"/>
            </a:lvl8pPr>
            <a:lvl9pPr marL="3657600" indent="0" rtl="0">
              <a:spcBef>
                <a:spcPts val="0"/>
              </a:spcBef>
              <a:buFont typeface="Arial"/>
              <a:buNone/>
              <a:defRPr sz="1600" b="1"/>
            </a:lvl9pPr>
          </a:lstStyle>
          <a:p>
            <a:endParaRPr/>
          </a:p>
        </p:txBody>
      </p:sp>
      <p:sp>
        <p:nvSpPr>
          <p:cNvPr id="62" name="Shape 62"/>
          <p:cNvSpPr txBox="1">
            <a:spLocks noGrp="1"/>
          </p:cNvSpPr>
          <p:nvPr>
            <p:ph type="body" idx="4"/>
          </p:nvPr>
        </p:nvSpPr>
        <p:spPr>
          <a:xfrm>
            <a:off x="4645025" y="2174875"/>
            <a:ext cx="4041774"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Shape 9"/>
          <p:cNvGrpSpPr>
            <a:grpSpLocks/>
          </p:cNvGrpSpPr>
          <p:nvPr/>
        </p:nvGrpSpPr>
        <p:grpSpPr bwMode="auto">
          <a:xfrm>
            <a:off x="0" y="-11113"/>
            <a:ext cx="1063625" cy="6864351"/>
            <a:chOff x="0" y="-10713"/>
            <a:chExt cx="1063624" cy="6863950"/>
          </a:xfrm>
        </p:grpSpPr>
        <p:grpSp>
          <p:nvGrpSpPr>
            <p:cNvPr id="1029" name="Shape 10"/>
            <p:cNvGrpSpPr>
              <a:grpSpLocks/>
            </p:cNvGrpSpPr>
            <p:nvPr/>
          </p:nvGrpSpPr>
          <p:grpSpPr bwMode="auto">
            <a:xfrm rot="16200000" flipH="1">
              <a:off x="-2900162" y="2891036"/>
              <a:ext cx="6863949" cy="1060450"/>
              <a:chOff x="-11112" y="2439987"/>
              <a:chExt cx="9155111" cy="1060450"/>
            </a:xfrm>
          </p:grpSpPr>
          <p:sp>
            <p:nvSpPr>
              <p:cNvPr id="1032" name="Shape 11"/>
              <p:cNvSpPr>
                <a:spLocks/>
              </p:cNvSpPr>
              <p:nvPr/>
            </p:nvSpPr>
            <p:spPr bwMode="auto">
              <a:xfrm rot="-5400000">
                <a:off x="4054475" y="-1571625"/>
                <a:ext cx="990600" cy="9121775"/>
              </a:xfrm>
              <a:custGeom>
                <a:avLst/>
                <a:gdLst>
                  <a:gd name="T0" fmla="*/ 0 w 1000"/>
                  <a:gd name="T1" fmla="*/ 0 h 720"/>
                  <a:gd name="T2" fmla="*/ 1000 w 1000"/>
                  <a:gd name="T3" fmla="*/ 720 h 720"/>
                </a:gdLst>
                <a:ahLst/>
                <a:cxnLst>
                  <a:cxn ang="0">
                    <a:pos x="0" y="0"/>
                  </a:cxn>
                  <a:cxn ang="0">
                    <a:pos x="0" y="720"/>
                  </a:cxn>
                  <a:cxn ang="0">
                    <a:pos x="1000" y="720"/>
                  </a:cxn>
                  <a:cxn ang="0">
                    <a:pos x="1000" y="0"/>
                  </a:cxn>
                  <a:cxn ang="0">
                    <a:pos x="0" y="0"/>
                  </a:cxn>
                </a:cxnLst>
                <a:rect l="T0" t="T1" r="T2" b="T3"/>
                <a:pathLst>
                  <a:path w="1000" h="720" extrusionOk="0">
                    <a:moveTo>
                      <a:pt x="0" y="0"/>
                    </a:moveTo>
                    <a:lnTo>
                      <a:pt x="0" y="720"/>
                    </a:lnTo>
                    <a:lnTo>
                      <a:pt x="1000" y="720"/>
                    </a:lnTo>
                    <a:lnTo>
                      <a:pt x="1000" y="0"/>
                    </a:lnTo>
                    <a:lnTo>
                      <a:pt x="0" y="0"/>
                    </a:lnTo>
                    <a:close/>
                  </a:path>
                </a:pathLst>
              </a:custGeom>
              <a:solidFill>
                <a:schemeClr val="accent1"/>
              </a:solidFill>
              <a:ln w="9525">
                <a:noFill/>
                <a:round/>
                <a:headEnd/>
                <a:tailEnd/>
              </a:ln>
            </p:spPr>
            <p:txBody>
              <a:bodyPr lIns="91425" tIns="45700" rIns="91425" bIns="45700" anchor="ctr"/>
              <a:lstStyle/>
              <a:p>
                <a:endParaRPr lang="en-US"/>
              </a:p>
            </p:txBody>
          </p:sp>
          <p:sp>
            <p:nvSpPr>
              <p:cNvPr id="1033" name="Shape 12"/>
              <p:cNvSpPr>
                <a:spLocks/>
              </p:cNvSpPr>
              <p:nvPr/>
            </p:nvSpPr>
            <p:spPr bwMode="auto">
              <a:xfrm rot="-5400000">
                <a:off x="2099467" y="2650331"/>
                <a:ext cx="990600" cy="668336"/>
              </a:xfrm>
              <a:custGeom>
                <a:avLst/>
                <a:gdLst>
                  <a:gd name="T0" fmla="*/ 0 w 624"/>
                  <a:gd name="T1" fmla="*/ 0 h 317"/>
                  <a:gd name="T2" fmla="*/ 624 w 624"/>
                  <a:gd name="T3" fmla="*/ 317 h 317"/>
                </a:gdLst>
                <a:ahLst/>
                <a:cxnLst>
                  <a:cxn ang="0">
                    <a:pos x="0" y="0"/>
                  </a:cxn>
                  <a:cxn ang="0">
                    <a:pos x="0" y="272"/>
                  </a:cxn>
                  <a:cxn ang="0">
                    <a:pos x="624" y="272"/>
                  </a:cxn>
                  <a:cxn ang="0">
                    <a:pos x="624" y="0"/>
                  </a:cxn>
                  <a:cxn ang="0">
                    <a:pos x="0" y="0"/>
                  </a:cxn>
                </a:cxnLst>
                <a:rect l="T0" t="T1" r="T2" b="T3"/>
                <a:pathLst>
                  <a:path w="624" h="317" extrusionOk="0">
                    <a:moveTo>
                      <a:pt x="0" y="0"/>
                    </a:moveTo>
                    <a:cubicBezTo>
                      <a:pt x="0" y="0"/>
                      <a:pt x="0" y="272"/>
                      <a:pt x="0" y="272"/>
                    </a:cubicBezTo>
                    <a:cubicBezTo>
                      <a:pt x="432" y="224"/>
                      <a:pt x="520" y="317"/>
                      <a:pt x="624" y="272"/>
                    </a:cubicBezTo>
                    <a:lnTo>
                      <a:pt x="624" y="0"/>
                    </a:lnTo>
                    <a:lnTo>
                      <a:pt x="0" y="0"/>
                    </a:lnTo>
                    <a:close/>
                  </a:path>
                </a:pathLst>
              </a:custGeom>
              <a:solidFill>
                <a:schemeClr val="tx2"/>
              </a:solidFill>
              <a:ln w="9525">
                <a:noFill/>
                <a:round/>
                <a:headEnd/>
                <a:tailEnd/>
              </a:ln>
            </p:spPr>
            <p:txBody>
              <a:bodyPr lIns="91425" tIns="45700" rIns="91425" bIns="45700" anchor="ctr"/>
              <a:lstStyle/>
              <a:p>
                <a:endParaRPr lang="en-US"/>
              </a:p>
            </p:txBody>
          </p:sp>
          <p:sp>
            <p:nvSpPr>
              <p:cNvPr id="1034" name="Shape 13"/>
              <p:cNvSpPr>
                <a:spLocks/>
              </p:cNvSpPr>
              <p:nvPr/>
            </p:nvSpPr>
            <p:spPr bwMode="auto">
              <a:xfrm rot="-5400000">
                <a:off x="1516856" y="2669381"/>
                <a:ext cx="990600" cy="671512"/>
              </a:xfrm>
              <a:custGeom>
                <a:avLst/>
                <a:gdLst>
                  <a:gd name="T0" fmla="*/ 0 w 624"/>
                  <a:gd name="T1" fmla="*/ 0 h 317"/>
                  <a:gd name="T2" fmla="*/ 624 w 624"/>
                  <a:gd name="T3" fmla="*/ 317 h 317"/>
                </a:gdLst>
                <a:ahLst/>
                <a:cxnLst>
                  <a:cxn ang="0">
                    <a:pos x="0" y="0"/>
                  </a:cxn>
                  <a:cxn ang="0">
                    <a:pos x="0" y="272"/>
                  </a:cxn>
                  <a:cxn ang="0">
                    <a:pos x="624" y="272"/>
                  </a:cxn>
                  <a:cxn ang="0">
                    <a:pos x="624" y="0"/>
                  </a:cxn>
                  <a:cxn ang="0">
                    <a:pos x="0" y="0"/>
                  </a:cxn>
                </a:cxnLst>
                <a:rect l="T0" t="T1" r="T2" b="T3"/>
                <a:pathLst>
                  <a:path w="624" h="317" extrusionOk="0">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lIns="91425" tIns="45700" rIns="91425" bIns="45700" anchor="ctr"/>
              <a:lstStyle/>
              <a:p>
                <a:endParaRPr lang="en-US"/>
              </a:p>
            </p:txBody>
          </p:sp>
          <p:sp>
            <p:nvSpPr>
              <p:cNvPr id="1035" name="Shape 14"/>
              <p:cNvSpPr>
                <a:spLocks/>
              </p:cNvSpPr>
              <p:nvPr/>
            </p:nvSpPr>
            <p:spPr bwMode="auto">
              <a:xfrm rot="-5400000">
                <a:off x="-132556" y="2802731"/>
                <a:ext cx="990600" cy="404811"/>
              </a:xfrm>
              <a:custGeom>
                <a:avLst/>
                <a:gdLst>
                  <a:gd name="T0" fmla="*/ 0 w 624"/>
                  <a:gd name="T1" fmla="*/ 0 h 370"/>
                  <a:gd name="T2" fmla="*/ 624 w 624"/>
                  <a:gd name="T3" fmla="*/ 370 h 370"/>
                </a:gdLst>
                <a:ahLst/>
                <a:cxnLst>
                  <a:cxn ang="0">
                    <a:pos x="0" y="53"/>
                  </a:cxn>
                  <a:cxn ang="0">
                    <a:pos x="0" y="325"/>
                  </a:cxn>
                  <a:cxn ang="0">
                    <a:pos x="624" y="325"/>
                  </a:cxn>
                  <a:cxn ang="0">
                    <a:pos x="624" y="53"/>
                  </a:cxn>
                  <a:cxn ang="0">
                    <a:pos x="384" y="8"/>
                  </a:cxn>
                  <a:cxn ang="0">
                    <a:pos x="0" y="53"/>
                  </a:cxn>
                </a:cxnLst>
                <a:rect l="T0" t="T1" r="T2" b="T3"/>
                <a:pathLst>
                  <a:path w="624" h="370" extrusionOk="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lIns="91425" tIns="45700" rIns="91425" bIns="45700" anchor="ctr"/>
              <a:lstStyle/>
              <a:p>
                <a:endParaRPr lang="en-US"/>
              </a:p>
            </p:txBody>
          </p:sp>
          <p:sp>
            <p:nvSpPr>
              <p:cNvPr id="1036" name="Shape 15"/>
              <p:cNvSpPr>
                <a:spLocks/>
              </p:cNvSpPr>
              <p:nvPr/>
            </p:nvSpPr>
            <p:spPr bwMode="auto">
              <a:xfrm rot="-5400000">
                <a:off x="1053306" y="2751931"/>
                <a:ext cx="990600" cy="465137"/>
              </a:xfrm>
              <a:custGeom>
                <a:avLst/>
                <a:gdLst>
                  <a:gd name="T0" fmla="*/ 0 w 624"/>
                  <a:gd name="T1" fmla="*/ 0 h 317"/>
                  <a:gd name="T2" fmla="*/ 624 w 624"/>
                  <a:gd name="T3" fmla="*/ 317 h 317"/>
                </a:gdLst>
                <a:ahLst/>
                <a:cxnLst>
                  <a:cxn ang="0">
                    <a:pos x="0" y="0"/>
                  </a:cxn>
                  <a:cxn ang="0">
                    <a:pos x="0" y="272"/>
                  </a:cxn>
                  <a:cxn ang="0">
                    <a:pos x="624" y="272"/>
                  </a:cxn>
                  <a:cxn ang="0">
                    <a:pos x="624" y="0"/>
                  </a:cxn>
                  <a:cxn ang="0">
                    <a:pos x="0" y="0"/>
                  </a:cxn>
                </a:cxnLst>
                <a:rect l="T0" t="T1" r="T2" b="T3"/>
                <a:pathLst>
                  <a:path w="624" h="317" extrusionOk="0">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lIns="91425" tIns="45700" rIns="91425" bIns="45700" anchor="ctr"/>
              <a:lstStyle/>
              <a:p>
                <a:endParaRPr lang="en-US"/>
              </a:p>
            </p:txBody>
          </p:sp>
          <p:sp>
            <p:nvSpPr>
              <p:cNvPr id="1037" name="Shape 16"/>
              <p:cNvSpPr>
                <a:spLocks/>
              </p:cNvSpPr>
              <p:nvPr/>
            </p:nvSpPr>
            <p:spPr bwMode="auto">
              <a:xfrm rot="-5400000">
                <a:off x="676275" y="2697162"/>
                <a:ext cx="990600" cy="577850"/>
              </a:xfrm>
              <a:custGeom>
                <a:avLst/>
                <a:gdLst>
                  <a:gd name="T0" fmla="*/ 0 w 624"/>
                  <a:gd name="T1" fmla="*/ 0 h 272"/>
                  <a:gd name="T2" fmla="*/ 624 w 624"/>
                  <a:gd name="T3" fmla="*/ 272 h 272"/>
                </a:gdLst>
                <a:ahLst/>
                <a:cxnLst>
                  <a:cxn ang="0">
                    <a:pos x="0" y="0"/>
                  </a:cxn>
                  <a:cxn ang="0">
                    <a:pos x="0" y="272"/>
                  </a:cxn>
                  <a:cxn ang="0">
                    <a:pos x="240" y="240"/>
                  </a:cxn>
                  <a:cxn ang="0">
                    <a:pos x="624" y="272"/>
                  </a:cxn>
                  <a:cxn ang="0">
                    <a:pos x="624" y="0"/>
                  </a:cxn>
                  <a:cxn ang="0">
                    <a:pos x="0" y="0"/>
                  </a:cxn>
                </a:cxnLst>
                <a:rect l="T0" t="T1" r="T2" b="T3"/>
                <a:pathLst>
                  <a:path w="624" h="272" extrusionOk="0">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lIns="91425" tIns="45700" rIns="91425" bIns="45700" anchor="ctr"/>
              <a:lstStyle/>
              <a:p>
                <a:endParaRPr lang="en-US"/>
              </a:p>
            </p:txBody>
          </p:sp>
          <p:sp>
            <p:nvSpPr>
              <p:cNvPr id="1038" name="Shape 17"/>
              <p:cNvSpPr>
                <a:spLocks/>
              </p:cNvSpPr>
              <p:nvPr/>
            </p:nvSpPr>
            <p:spPr bwMode="auto">
              <a:xfrm rot="-5400000">
                <a:off x="220662" y="2743200"/>
                <a:ext cx="1003300" cy="501649"/>
              </a:xfrm>
              <a:custGeom>
                <a:avLst/>
                <a:gdLst>
                  <a:gd name="T0" fmla="*/ 0 w 632"/>
                  <a:gd name="T1" fmla="*/ 0 h 362"/>
                  <a:gd name="T2" fmla="*/ 632 w 632"/>
                  <a:gd name="T3" fmla="*/ 362 h 362"/>
                </a:gdLst>
                <a:ahLst/>
                <a:cxnLst>
                  <a:cxn ang="0">
                    <a:pos x="8" y="45"/>
                  </a:cxn>
                  <a:cxn ang="0">
                    <a:pos x="8" y="317"/>
                  </a:cxn>
                  <a:cxn ang="0">
                    <a:pos x="248" y="317"/>
                  </a:cxn>
                  <a:cxn ang="0">
                    <a:pos x="632" y="317"/>
                  </a:cxn>
                  <a:cxn ang="0">
                    <a:pos x="632" y="45"/>
                  </a:cxn>
                  <a:cxn ang="0">
                    <a:pos x="104" y="45"/>
                  </a:cxn>
                  <a:cxn ang="0">
                    <a:pos x="8" y="45"/>
                  </a:cxn>
                </a:cxnLst>
                <a:rect l="T0" t="T1" r="T2" b="T3"/>
                <a:pathLst>
                  <a:path w="632" h="362" extrusionOk="0">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bg2"/>
              </a:solidFill>
              <a:ln w="9525">
                <a:noFill/>
                <a:round/>
                <a:headEnd/>
                <a:tailEnd/>
              </a:ln>
            </p:spPr>
            <p:txBody>
              <a:bodyPr lIns="91425" tIns="45700" rIns="91425" bIns="45700" anchor="ctr"/>
              <a:lstStyle/>
              <a:p>
                <a:endParaRPr lang="en-US"/>
              </a:p>
            </p:txBody>
          </p:sp>
          <p:sp>
            <p:nvSpPr>
              <p:cNvPr id="1039" name="Shape 18"/>
              <p:cNvSpPr>
                <a:spLocks/>
              </p:cNvSpPr>
              <p:nvPr/>
            </p:nvSpPr>
            <p:spPr bwMode="auto">
              <a:xfrm rot="-5400000">
                <a:off x="5041899" y="2622550"/>
                <a:ext cx="990600" cy="666749"/>
              </a:xfrm>
              <a:custGeom>
                <a:avLst/>
                <a:gdLst>
                  <a:gd name="T0" fmla="*/ 0 w 624"/>
                  <a:gd name="T1" fmla="*/ 0 h 317"/>
                  <a:gd name="T2" fmla="*/ 624 w 624"/>
                  <a:gd name="T3" fmla="*/ 317 h 317"/>
                </a:gdLst>
                <a:ahLst/>
                <a:cxnLst>
                  <a:cxn ang="0">
                    <a:pos x="0" y="0"/>
                  </a:cxn>
                  <a:cxn ang="0">
                    <a:pos x="0" y="272"/>
                  </a:cxn>
                  <a:cxn ang="0">
                    <a:pos x="624" y="272"/>
                  </a:cxn>
                  <a:cxn ang="0">
                    <a:pos x="624" y="0"/>
                  </a:cxn>
                  <a:cxn ang="0">
                    <a:pos x="0" y="0"/>
                  </a:cxn>
                </a:cxnLst>
                <a:rect l="T0" t="T1" r="T2" b="T3"/>
                <a:pathLst>
                  <a:path w="624" h="317" extrusionOk="0">
                    <a:moveTo>
                      <a:pt x="0" y="0"/>
                    </a:moveTo>
                    <a:cubicBezTo>
                      <a:pt x="0" y="0"/>
                      <a:pt x="0" y="272"/>
                      <a:pt x="0" y="272"/>
                    </a:cubicBezTo>
                    <a:cubicBezTo>
                      <a:pt x="432" y="224"/>
                      <a:pt x="520" y="317"/>
                      <a:pt x="624" y="272"/>
                    </a:cubicBezTo>
                    <a:lnTo>
                      <a:pt x="624" y="0"/>
                    </a:lnTo>
                    <a:lnTo>
                      <a:pt x="0" y="0"/>
                    </a:lnTo>
                    <a:close/>
                  </a:path>
                </a:pathLst>
              </a:custGeom>
              <a:solidFill>
                <a:schemeClr val="tx2"/>
              </a:solidFill>
              <a:ln w="9525">
                <a:noFill/>
                <a:round/>
                <a:headEnd/>
                <a:tailEnd/>
              </a:ln>
            </p:spPr>
            <p:txBody>
              <a:bodyPr lIns="91425" tIns="45700" rIns="91425" bIns="45700" anchor="ctr"/>
              <a:lstStyle/>
              <a:p>
                <a:endParaRPr lang="en-US"/>
              </a:p>
            </p:txBody>
          </p:sp>
          <p:sp>
            <p:nvSpPr>
              <p:cNvPr id="1040" name="Shape 19"/>
              <p:cNvSpPr>
                <a:spLocks/>
              </p:cNvSpPr>
              <p:nvPr/>
            </p:nvSpPr>
            <p:spPr bwMode="auto">
              <a:xfrm rot="-5400000">
                <a:off x="4555330" y="2642392"/>
                <a:ext cx="990600" cy="668336"/>
              </a:xfrm>
              <a:custGeom>
                <a:avLst/>
                <a:gdLst>
                  <a:gd name="T0" fmla="*/ 0 w 624"/>
                  <a:gd name="T1" fmla="*/ 0 h 317"/>
                  <a:gd name="T2" fmla="*/ 624 w 624"/>
                  <a:gd name="T3" fmla="*/ 317 h 317"/>
                </a:gdLst>
                <a:ahLst/>
                <a:cxnLst>
                  <a:cxn ang="0">
                    <a:pos x="0" y="0"/>
                  </a:cxn>
                  <a:cxn ang="0">
                    <a:pos x="0" y="272"/>
                  </a:cxn>
                  <a:cxn ang="0">
                    <a:pos x="624" y="272"/>
                  </a:cxn>
                  <a:cxn ang="0">
                    <a:pos x="624" y="0"/>
                  </a:cxn>
                  <a:cxn ang="0">
                    <a:pos x="0" y="0"/>
                  </a:cxn>
                </a:cxnLst>
                <a:rect l="T0" t="T1" r="T2" b="T3"/>
                <a:pathLst>
                  <a:path w="624" h="317" extrusionOk="0">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lIns="91425" tIns="45700" rIns="91425" bIns="45700" anchor="ctr"/>
              <a:lstStyle/>
              <a:p>
                <a:endParaRPr lang="en-US"/>
              </a:p>
            </p:txBody>
          </p:sp>
          <p:sp>
            <p:nvSpPr>
              <p:cNvPr id="1041" name="Shape 20"/>
              <p:cNvSpPr>
                <a:spLocks/>
              </p:cNvSpPr>
              <p:nvPr/>
            </p:nvSpPr>
            <p:spPr bwMode="auto">
              <a:xfrm rot="-5400000">
                <a:off x="2903536" y="2773362"/>
                <a:ext cx="990600" cy="406399"/>
              </a:xfrm>
              <a:custGeom>
                <a:avLst/>
                <a:gdLst>
                  <a:gd name="T0" fmla="*/ 0 w 624"/>
                  <a:gd name="T1" fmla="*/ 0 h 370"/>
                  <a:gd name="T2" fmla="*/ 624 w 624"/>
                  <a:gd name="T3" fmla="*/ 370 h 370"/>
                </a:gdLst>
                <a:ahLst/>
                <a:cxnLst>
                  <a:cxn ang="0">
                    <a:pos x="0" y="53"/>
                  </a:cxn>
                  <a:cxn ang="0">
                    <a:pos x="0" y="325"/>
                  </a:cxn>
                  <a:cxn ang="0">
                    <a:pos x="624" y="325"/>
                  </a:cxn>
                  <a:cxn ang="0">
                    <a:pos x="624" y="53"/>
                  </a:cxn>
                  <a:cxn ang="0">
                    <a:pos x="384" y="8"/>
                  </a:cxn>
                  <a:cxn ang="0">
                    <a:pos x="0" y="53"/>
                  </a:cxn>
                </a:cxnLst>
                <a:rect l="T0" t="T1" r="T2" b="T3"/>
                <a:pathLst>
                  <a:path w="624" h="370" extrusionOk="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lIns="91425" tIns="45700" rIns="91425" bIns="45700" anchor="ctr"/>
              <a:lstStyle/>
              <a:p>
                <a:endParaRPr lang="en-US"/>
              </a:p>
            </p:txBody>
          </p:sp>
          <p:sp>
            <p:nvSpPr>
              <p:cNvPr id="1042" name="Shape 21"/>
              <p:cNvSpPr>
                <a:spLocks/>
              </p:cNvSpPr>
              <p:nvPr/>
            </p:nvSpPr>
            <p:spPr bwMode="auto">
              <a:xfrm rot="-5400000">
                <a:off x="4022725" y="2744787"/>
                <a:ext cx="990600" cy="463550"/>
              </a:xfrm>
              <a:custGeom>
                <a:avLst/>
                <a:gdLst>
                  <a:gd name="T0" fmla="*/ 0 w 624"/>
                  <a:gd name="T1" fmla="*/ 0 h 317"/>
                  <a:gd name="T2" fmla="*/ 624 w 624"/>
                  <a:gd name="T3" fmla="*/ 317 h 317"/>
                </a:gdLst>
                <a:ahLst/>
                <a:cxnLst>
                  <a:cxn ang="0">
                    <a:pos x="0" y="0"/>
                  </a:cxn>
                  <a:cxn ang="0">
                    <a:pos x="0" y="272"/>
                  </a:cxn>
                  <a:cxn ang="0">
                    <a:pos x="624" y="272"/>
                  </a:cxn>
                  <a:cxn ang="0">
                    <a:pos x="624" y="0"/>
                  </a:cxn>
                  <a:cxn ang="0">
                    <a:pos x="0" y="0"/>
                  </a:cxn>
                </a:cxnLst>
                <a:rect l="T0" t="T1" r="T2" b="T3"/>
                <a:pathLst>
                  <a:path w="624" h="317" extrusionOk="0">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lIns="91425" tIns="45700" rIns="91425" bIns="45700" anchor="ctr"/>
              <a:lstStyle/>
              <a:p>
                <a:endParaRPr lang="en-US"/>
              </a:p>
            </p:txBody>
          </p:sp>
          <p:sp>
            <p:nvSpPr>
              <p:cNvPr id="1043" name="Shape 22"/>
              <p:cNvSpPr>
                <a:spLocks/>
              </p:cNvSpPr>
              <p:nvPr/>
            </p:nvSpPr>
            <p:spPr bwMode="auto">
              <a:xfrm rot="-5400000">
                <a:off x="3698875" y="2690812"/>
                <a:ext cx="990600" cy="571500"/>
              </a:xfrm>
              <a:custGeom>
                <a:avLst/>
                <a:gdLst>
                  <a:gd name="T0" fmla="*/ 0 w 624"/>
                  <a:gd name="T1" fmla="*/ 0 h 272"/>
                  <a:gd name="T2" fmla="*/ 624 w 624"/>
                  <a:gd name="T3" fmla="*/ 272 h 272"/>
                </a:gdLst>
                <a:ahLst/>
                <a:cxnLst>
                  <a:cxn ang="0">
                    <a:pos x="0" y="0"/>
                  </a:cxn>
                  <a:cxn ang="0">
                    <a:pos x="0" y="272"/>
                  </a:cxn>
                  <a:cxn ang="0">
                    <a:pos x="240" y="240"/>
                  </a:cxn>
                  <a:cxn ang="0">
                    <a:pos x="624" y="272"/>
                  </a:cxn>
                  <a:cxn ang="0">
                    <a:pos x="624" y="0"/>
                  </a:cxn>
                  <a:cxn ang="0">
                    <a:pos x="0" y="0"/>
                  </a:cxn>
                </a:cxnLst>
                <a:rect l="T0" t="T1" r="T2" b="T3"/>
                <a:pathLst>
                  <a:path w="624" h="272" extrusionOk="0">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lIns="91425" tIns="45700" rIns="91425" bIns="45700" anchor="ctr"/>
              <a:lstStyle/>
              <a:p>
                <a:endParaRPr lang="en-US"/>
              </a:p>
            </p:txBody>
          </p:sp>
          <p:sp>
            <p:nvSpPr>
              <p:cNvPr id="1044" name="Shape 23"/>
              <p:cNvSpPr>
                <a:spLocks/>
              </p:cNvSpPr>
              <p:nvPr/>
            </p:nvSpPr>
            <p:spPr bwMode="auto">
              <a:xfrm rot="-5400000">
                <a:off x="3216274" y="2732087"/>
                <a:ext cx="1003300" cy="501649"/>
              </a:xfrm>
              <a:custGeom>
                <a:avLst/>
                <a:gdLst>
                  <a:gd name="T0" fmla="*/ 0 w 632"/>
                  <a:gd name="T1" fmla="*/ 0 h 362"/>
                  <a:gd name="T2" fmla="*/ 632 w 632"/>
                  <a:gd name="T3" fmla="*/ 362 h 362"/>
                </a:gdLst>
                <a:ahLst/>
                <a:cxnLst>
                  <a:cxn ang="0">
                    <a:pos x="8" y="45"/>
                  </a:cxn>
                  <a:cxn ang="0">
                    <a:pos x="8" y="317"/>
                  </a:cxn>
                  <a:cxn ang="0">
                    <a:pos x="248" y="317"/>
                  </a:cxn>
                  <a:cxn ang="0">
                    <a:pos x="632" y="317"/>
                  </a:cxn>
                  <a:cxn ang="0">
                    <a:pos x="632" y="45"/>
                  </a:cxn>
                  <a:cxn ang="0">
                    <a:pos x="104" y="45"/>
                  </a:cxn>
                  <a:cxn ang="0">
                    <a:pos x="8" y="45"/>
                  </a:cxn>
                </a:cxnLst>
                <a:rect l="T0" t="T1" r="T2" b="T3"/>
                <a:pathLst>
                  <a:path w="632" h="362" extrusionOk="0">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lIns="91425" tIns="45700" rIns="91425" bIns="45700" anchor="ctr"/>
              <a:lstStyle/>
              <a:p>
                <a:endParaRPr lang="en-US"/>
              </a:p>
            </p:txBody>
          </p:sp>
          <p:sp>
            <p:nvSpPr>
              <p:cNvPr id="1045" name="Shape 24"/>
              <p:cNvSpPr>
                <a:spLocks/>
              </p:cNvSpPr>
              <p:nvPr/>
            </p:nvSpPr>
            <p:spPr bwMode="auto">
              <a:xfrm rot="-5400000">
                <a:off x="6419849" y="2609850"/>
                <a:ext cx="990600" cy="666749"/>
              </a:xfrm>
              <a:custGeom>
                <a:avLst/>
                <a:gdLst>
                  <a:gd name="T0" fmla="*/ 0 w 624"/>
                  <a:gd name="T1" fmla="*/ 0 h 317"/>
                  <a:gd name="T2" fmla="*/ 624 w 624"/>
                  <a:gd name="T3" fmla="*/ 317 h 317"/>
                </a:gdLst>
                <a:ahLst/>
                <a:cxnLst>
                  <a:cxn ang="0">
                    <a:pos x="0" y="0"/>
                  </a:cxn>
                  <a:cxn ang="0">
                    <a:pos x="0" y="272"/>
                  </a:cxn>
                  <a:cxn ang="0">
                    <a:pos x="624" y="272"/>
                  </a:cxn>
                  <a:cxn ang="0">
                    <a:pos x="624" y="0"/>
                  </a:cxn>
                  <a:cxn ang="0">
                    <a:pos x="0" y="0"/>
                  </a:cxn>
                </a:cxnLst>
                <a:rect l="T0" t="T1" r="T2" b="T3"/>
                <a:pathLst>
                  <a:path w="624" h="317" extrusionOk="0">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lIns="91425" tIns="45700" rIns="91425" bIns="45700" anchor="ctr"/>
              <a:lstStyle/>
              <a:p>
                <a:endParaRPr lang="en-US"/>
              </a:p>
            </p:txBody>
          </p:sp>
          <p:sp>
            <p:nvSpPr>
              <p:cNvPr id="1046" name="Shape 25"/>
              <p:cNvSpPr>
                <a:spLocks/>
              </p:cNvSpPr>
              <p:nvPr/>
            </p:nvSpPr>
            <p:spPr bwMode="auto">
              <a:xfrm rot="-5400000">
                <a:off x="5849143" y="2628106"/>
                <a:ext cx="990600" cy="671512"/>
              </a:xfrm>
              <a:custGeom>
                <a:avLst/>
                <a:gdLst>
                  <a:gd name="T0" fmla="*/ 0 w 624"/>
                  <a:gd name="T1" fmla="*/ 0 h 317"/>
                  <a:gd name="T2" fmla="*/ 624 w 624"/>
                  <a:gd name="T3" fmla="*/ 317 h 317"/>
                </a:gdLst>
                <a:ahLst/>
                <a:cxnLst>
                  <a:cxn ang="0">
                    <a:pos x="0" y="0"/>
                  </a:cxn>
                  <a:cxn ang="0">
                    <a:pos x="0" y="272"/>
                  </a:cxn>
                  <a:cxn ang="0">
                    <a:pos x="624" y="272"/>
                  </a:cxn>
                  <a:cxn ang="0">
                    <a:pos x="624" y="0"/>
                  </a:cxn>
                  <a:cxn ang="0">
                    <a:pos x="0" y="0"/>
                  </a:cxn>
                </a:cxnLst>
                <a:rect l="T0" t="T1" r="T2" b="T3"/>
                <a:pathLst>
                  <a:path w="624" h="317" extrusionOk="0">
                    <a:moveTo>
                      <a:pt x="0" y="0"/>
                    </a:moveTo>
                    <a:lnTo>
                      <a:pt x="0" y="272"/>
                    </a:lnTo>
                    <a:cubicBezTo>
                      <a:pt x="104" y="317"/>
                      <a:pt x="432" y="240"/>
                      <a:pt x="624" y="272"/>
                    </a:cubicBezTo>
                    <a:lnTo>
                      <a:pt x="624" y="0"/>
                    </a:lnTo>
                    <a:lnTo>
                      <a:pt x="0" y="0"/>
                    </a:lnTo>
                    <a:close/>
                  </a:path>
                </a:pathLst>
              </a:custGeom>
              <a:solidFill>
                <a:schemeClr val="bg2"/>
              </a:solidFill>
              <a:ln w="9525">
                <a:noFill/>
                <a:round/>
                <a:headEnd/>
                <a:tailEnd/>
              </a:ln>
            </p:spPr>
            <p:txBody>
              <a:bodyPr lIns="91425" tIns="45700" rIns="91425" bIns="45700" anchor="ctr"/>
              <a:lstStyle/>
              <a:p>
                <a:endParaRPr lang="en-US"/>
              </a:p>
            </p:txBody>
          </p:sp>
          <p:sp>
            <p:nvSpPr>
              <p:cNvPr id="1047" name="Shape 26"/>
              <p:cNvSpPr>
                <a:spLocks/>
              </p:cNvSpPr>
              <p:nvPr/>
            </p:nvSpPr>
            <p:spPr bwMode="auto">
              <a:xfrm rot="-5400000">
                <a:off x="7193755" y="2753517"/>
                <a:ext cx="990600" cy="404811"/>
              </a:xfrm>
              <a:custGeom>
                <a:avLst/>
                <a:gdLst>
                  <a:gd name="T0" fmla="*/ 0 w 624"/>
                  <a:gd name="T1" fmla="*/ 0 h 370"/>
                  <a:gd name="T2" fmla="*/ 624 w 624"/>
                  <a:gd name="T3" fmla="*/ 370 h 370"/>
                </a:gdLst>
                <a:ahLst/>
                <a:cxnLst>
                  <a:cxn ang="0">
                    <a:pos x="0" y="53"/>
                  </a:cxn>
                  <a:cxn ang="0">
                    <a:pos x="0" y="325"/>
                  </a:cxn>
                  <a:cxn ang="0">
                    <a:pos x="624" y="325"/>
                  </a:cxn>
                  <a:cxn ang="0">
                    <a:pos x="624" y="53"/>
                  </a:cxn>
                  <a:cxn ang="0">
                    <a:pos x="384" y="8"/>
                  </a:cxn>
                  <a:cxn ang="0">
                    <a:pos x="0" y="53"/>
                  </a:cxn>
                </a:cxnLst>
                <a:rect l="T0" t="T1" r="T2" b="T3"/>
                <a:pathLst>
                  <a:path w="624" h="370" extrusionOk="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lIns="91425" tIns="45700" rIns="91425" bIns="45700" anchor="ctr"/>
              <a:lstStyle/>
              <a:p>
                <a:endParaRPr lang="en-US"/>
              </a:p>
            </p:txBody>
          </p:sp>
          <p:sp>
            <p:nvSpPr>
              <p:cNvPr id="1048" name="Shape 27"/>
              <p:cNvSpPr>
                <a:spLocks/>
              </p:cNvSpPr>
              <p:nvPr/>
            </p:nvSpPr>
            <p:spPr bwMode="auto">
              <a:xfrm>
                <a:off x="8682036" y="2459036"/>
                <a:ext cx="461962" cy="992187"/>
              </a:xfrm>
              <a:custGeom>
                <a:avLst/>
                <a:gdLst>
                  <a:gd name="T0" fmla="*/ 0 w 291"/>
                  <a:gd name="T1" fmla="*/ 0 h 625"/>
                  <a:gd name="T2" fmla="*/ 291 w 291"/>
                  <a:gd name="T3" fmla="*/ 625 h 625"/>
                </a:gdLst>
                <a:ahLst/>
                <a:cxnLst>
                  <a:cxn ang="0">
                    <a:pos x="0" y="624"/>
                  </a:cxn>
                  <a:cxn ang="0">
                    <a:pos x="291" y="625"/>
                  </a:cxn>
                  <a:cxn ang="0">
                    <a:pos x="291" y="6"/>
                  </a:cxn>
                  <a:cxn ang="0">
                    <a:pos x="0" y="0"/>
                  </a:cxn>
                  <a:cxn ang="0">
                    <a:pos x="0" y="624"/>
                  </a:cxn>
                </a:cxnLst>
                <a:rect l="T0" t="T1" r="T2" b="T3"/>
                <a:pathLst>
                  <a:path w="291" h="625" extrusionOk="0">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lIns="91425" tIns="45700" rIns="91425" bIns="45700" anchor="ctr"/>
              <a:lstStyle/>
              <a:p>
                <a:endParaRPr lang="en-US"/>
              </a:p>
            </p:txBody>
          </p:sp>
          <p:sp>
            <p:nvSpPr>
              <p:cNvPr id="1049" name="Shape 28"/>
              <p:cNvSpPr>
                <a:spLocks/>
              </p:cNvSpPr>
              <p:nvPr/>
            </p:nvSpPr>
            <p:spPr bwMode="auto">
              <a:xfrm rot="-5400000">
                <a:off x="8034336" y="2649537"/>
                <a:ext cx="990600" cy="571500"/>
              </a:xfrm>
              <a:custGeom>
                <a:avLst/>
                <a:gdLst>
                  <a:gd name="T0" fmla="*/ 0 w 624"/>
                  <a:gd name="T1" fmla="*/ 0 h 272"/>
                  <a:gd name="T2" fmla="*/ 624 w 624"/>
                  <a:gd name="T3" fmla="*/ 272 h 272"/>
                </a:gdLst>
                <a:ahLst/>
                <a:cxnLst>
                  <a:cxn ang="0">
                    <a:pos x="0" y="0"/>
                  </a:cxn>
                  <a:cxn ang="0">
                    <a:pos x="0" y="272"/>
                  </a:cxn>
                  <a:cxn ang="0">
                    <a:pos x="240" y="240"/>
                  </a:cxn>
                  <a:cxn ang="0">
                    <a:pos x="624" y="272"/>
                  </a:cxn>
                  <a:cxn ang="0">
                    <a:pos x="624" y="0"/>
                  </a:cxn>
                  <a:cxn ang="0">
                    <a:pos x="0" y="0"/>
                  </a:cxn>
                </a:cxnLst>
                <a:rect l="T0" t="T1" r="T2" b="T3"/>
                <a:pathLst>
                  <a:path w="624" h="272" extrusionOk="0">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lIns="91425" tIns="45700" rIns="91425" bIns="45700" anchor="ctr"/>
              <a:lstStyle/>
              <a:p>
                <a:endParaRPr lang="en-US"/>
              </a:p>
            </p:txBody>
          </p:sp>
          <p:sp>
            <p:nvSpPr>
              <p:cNvPr id="1050" name="Shape 29"/>
              <p:cNvSpPr>
                <a:spLocks/>
              </p:cNvSpPr>
              <p:nvPr/>
            </p:nvSpPr>
            <p:spPr bwMode="auto">
              <a:xfrm rot="-5400000">
                <a:off x="7559674" y="2690812"/>
                <a:ext cx="1003300" cy="501649"/>
              </a:xfrm>
              <a:custGeom>
                <a:avLst/>
                <a:gdLst>
                  <a:gd name="T0" fmla="*/ 0 w 632"/>
                  <a:gd name="T1" fmla="*/ 0 h 362"/>
                  <a:gd name="T2" fmla="*/ 632 w 632"/>
                  <a:gd name="T3" fmla="*/ 362 h 362"/>
                </a:gdLst>
                <a:ahLst/>
                <a:cxnLst>
                  <a:cxn ang="0">
                    <a:pos x="8" y="45"/>
                  </a:cxn>
                  <a:cxn ang="0">
                    <a:pos x="8" y="317"/>
                  </a:cxn>
                  <a:cxn ang="0">
                    <a:pos x="248" y="317"/>
                  </a:cxn>
                  <a:cxn ang="0">
                    <a:pos x="632" y="317"/>
                  </a:cxn>
                  <a:cxn ang="0">
                    <a:pos x="632" y="45"/>
                  </a:cxn>
                  <a:cxn ang="0">
                    <a:pos x="104" y="45"/>
                  </a:cxn>
                  <a:cxn ang="0">
                    <a:pos x="8" y="45"/>
                  </a:cxn>
                </a:cxnLst>
                <a:rect l="T0" t="T1" r="T2" b="T3"/>
                <a:pathLst>
                  <a:path w="632" h="362" extrusionOk="0">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bg2"/>
              </a:solidFill>
              <a:ln w="9525">
                <a:noFill/>
                <a:round/>
                <a:headEnd/>
                <a:tailEnd/>
              </a:ln>
            </p:spPr>
            <p:txBody>
              <a:bodyPr lIns="91425" tIns="45700" rIns="91425" bIns="45700" anchor="ctr"/>
              <a:lstStyle/>
              <a:p>
                <a:endParaRPr lang="en-US"/>
              </a:p>
            </p:txBody>
          </p:sp>
        </p:grpSp>
        <p:sp>
          <p:nvSpPr>
            <p:cNvPr id="1030" name="Shape 30"/>
            <p:cNvSpPr>
              <a:spLocks/>
            </p:cNvSpPr>
            <p:nvPr/>
          </p:nvSpPr>
          <p:spPr bwMode="auto">
            <a:xfrm rot="16200000" flipH="1">
              <a:off x="-3101975" y="3097212"/>
              <a:ext cx="6858000" cy="654050"/>
            </a:xfrm>
            <a:custGeom>
              <a:avLst/>
              <a:gdLst>
                <a:gd name="T0" fmla="*/ 0 w 5762"/>
                <a:gd name="T1" fmla="*/ 0 h 385"/>
                <a:gd name="T2" fmla="*/ 5762 w 5762"/>
                <a:gd name="T3" fmla="*/ 385 h 385"/>
              </a:gdLst>
              <a:ahLst/>
              <a:cxnLst>
                <a:cxn ang="0">
                  <a:pos x="0" y="196"/>
                </a:cxn>
                <a:cxn ang="0">
                  <a:pos x="5762" y="188"/>
                </a:cxn>
                <a:cxn ang="0">
                  <a:pos x="5762" y="4"/>
                </a:cxn>
                <a:cxn ang="0">
                  <a:pos x="0" y="0"/>
                </a:cxn>
                <a:cxn ang="0">
                  <a:pos x="0" y="196"/>
                </a:cxn>
              </a:cxnLst>
              <a:rect l="T0" t="T1" r="T2" b="T3"/>
              <a:pathLst>
                <a:path w="5762" h="385" extrusionOk="0">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a:gradFill>
            <a:ln w="9525">
              <a:noFill/>
              <a:round/>
              <a:headEnd/>
              <a:tailEnd/>
            </a:ln>
          </p:spPr>
          <p:txBody>
            <a:bodyPr lIns="91425" tIns="45700" rIns="91425" bIns="45700" anchor="ctr"/>
            <a:lstStyle/>
            <a:p>
              <a:endParaRPr lang="en-US"/>
            </a:p>
          </p:txBody>
        </p:sp>
        <p:sp>
          <p:nvSpPr>
            <p:cNvPr id="1031" name="Shape 31"/>
            <p:cNvSpPr>
              <a:spLocks/>
            </p:cNvSpPr>
            <p:nvPr/>
          </p:nvSpPr>
          <p:spPr bwMode="auto">
            <a:xfrm rot="16200000" flipH="1">
              <a:off x="-2514600" y="3273425"/>
              <a:ext cx="6856412" cy="300036"/>
            </a:xfrm>
            <a:custGeom>
              <a:avLst/>
              <a:gdLst>
                <a:gd name="T0" fmla="*/ 0 w 5761"/>
                <a:gd name="T1" fmla="*/ 0 h 189"/>
                <a:gd name="T2" fmla="*/ 5761 w 5761"/>
                <a:gd name="T3" fmla="*/ 189 h 189"/>
              </a:gdLst>
              <a:ahLst/>
              <a:cxnLst>
                <a:cxn ang="0">
                  <a:pos x="0" y="28"/>
                </a:cxn>
                <a:cxn ang="0">
                  <a:pos x="5761" y="0"/>
                </a:cxn>
                <a:cxn ang="0">
                  <a:pos x="5761" y="189"/>
                </a:cxn>
                <a:cxn ang="0">
                  <a:pos x="1" y="189"/>
                </a:cxn>
                <a:cxn ang="0">
                  <a:pos x="0" y="28"/>
                </a:cxn>
              </a:cxnLst>
              <a:rect l="T0" t="T1" r="T2" b="T3"/>
              <a:pathLst>
                <a:path w="5761" h="189" extrusionOk="0">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a:gradFill>
            <a:ln w="9525">
              <a:noFill/>
              <a:round/>
              <a:headEnd/>
              <a:tailEnd/>
            </a:ln>
          </p:spPr>
          <p:txBody>
            <a:bodyPr lIns="91425" tIns="45700" rIns="91425" bIns="45700" anchor="ctr"/>
            <a:lstStyle/>
            <a:p>
              <a:endParaRPr lang="en-US"/>
            </a:p>
          </p:txBody>
        </p:sp>
      </p:grpSp>
      <p:sp>
        <p:nvSpPr>
          <p:cNvPr id="1027" name="Shape 32"/>
          <p:cNvSpPr txBox="1">
            <a:spLocks noGrp="1"/>
          </p:cNvSpPr>
          <p:nvPr>
            <p:ph type="title"/>
          </p:nvPr>
        </p:nvSpPr>
        <p:spPr bwMode="auto">
          <a:xfrm>
            <a:off x="1143000" y="0"/>
            <a:ext cx="7772400" cy="11430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p>
            <a:pPr lvl="0"/>
            <a:endParaRPr lang="en-US" smtClean="0">
              <a:sym typeface="Arial" charset="0"/>
            </a:endParaRPr>
          </a:p>
        </p:txBody>
      </p:sp>
      <p:sp>
        <p:nvSpPr>
          <p:cNvPr id="1028" name="Shape 33"/>
          <p:cNvSpPr txBox="1">
            <a:spLocks noGrp="1"/>
          </p:cNvSpPr>
          <p:nvPr>
            <p:ph type="body" idx="1"/>
          </p:nvPr>
        </p:nvSpPr>
        <p:spPr bwMode="auto">
          <a:xfrm>
            <a:off x="914400" y="1219200"/>
            <a:ext cx="8229600" cy="56388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Tree>
  </p:cSld>
  <p:clrMap bg1="lt1" tx1="dk1" bg2="dk2" tx2="lt2" accent1="accent1" accent2="accent2" accent3="accent3" accent4="accent4" accent5="accent5" accent6="accent6" hlink="hlink" folHlink="folHlink"/>
  <p:sldLayoutIdLst>
    <p:sldLayoutId id="2147483668" r:id="rId1"/>
    <p:sldLayoutId id="2147483667" r:id="rId2"/>
    <p:sldLayoutId id="2147483666" r:id="rId3"/>
    <p:sldLayoutId id="2147483665" r:id="rId4"/>
    <p:sldLayoutId id="2147483664" r:id="rId5"/>
    <p:sldLayoutId id="2147483663" r:id="rId6"/>
    <p:sldLayoutId id="2147483662" r:id="rId7"/>
    <p:sldLayoutId id="2147483661" r:id="rId8"/>
    <p:sldLayoutId id="2147483660" r:id="rId9"/>
    <p:sldLayoutId id="2147483659" r:id="rId10"/>
  </p:sldLayoutIdLst>
  <p:hf sldNum="0" hdr="0" ft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charset="0"/>
          <a:cs typeface="Arial" charset="0"/>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marL="342900" indent="-342900" algn="l" rtl="0" eaLnBrk="0" fontAlgn="base" hangingPunct="0">
        <a:spcBef>
          <a:spcPct val="0"/>
        </a:spcBef>
        <a:spcAft>
          <a:spcPct val="0"/>
        </a:spcAft>
        <a:defRPr sz="1400">
          <a:solidFill>
            <a:srgbClr val="000000"/>
          </a:solidFill>
          <a:latin typeface="Arial"/>
          <a:ea typeface="Arial"/>
          <a:cs typeface="Arial"/>
          <a:sym typeface="Arial" charset="0"/>
        </a:defRPr>
      </a:lvl1pPr>
      <a:lvl2pPr marL="742950" indent="-285750" algn="l" rtl="0" eaLnBrk="0" fontAlgn="base" hangingPunct="0">
        <a:spcBef>
          <a:spcPct val="0"/>
        </a:spcBef>
        <a:spcAft>
          <a:spcPct val="0"/>
        </a:spcAft>
        <a:defRPr sz="1400">
          <a:solidFill>
            <a:srgbClr val="000000"/>
          </a:solidFill>
          <a:latin typeface="Arial"/>
          <a:ea typeface="Arial"/>
          <a:cs typeface="Arial"/>
          <a:sym typeface="Arial" charset="0"/>
        </a:defRPr>
      </a:lvl2pPr>
      <a:lvl3pPr marL="1143000" indent="-228600" algn="l" rtl="0" eaLnBrk="0" fontAlgn="base" hangingPunct="0">
        <a:spcBef>
          <a:spcPct val="0"/>
        </a:spcBef>
        <a:spcAft>
          <a:spcPct val="0"/>
        </a:spcAft>
        <a:defRPr sz="1400">
          <a:solidFill>
            <a:srgbClr val="000000"/>
          </a:solidFill>
          <a:latin typeface="Arial"/>
          <a:ea typeface="Arial"/>
          <a:cs typeface="Arial"/>
          <a:sym typeface="Arial" charset="0"/>
        </a:defRPr>
      </a:lvl3pPr>
      <a:lvl4pPr marL="1600200" indent="-228600" algn="l" rtl="0" eaLnBrk="0" fontAlgn="base" hangingPunct="0">
        <a:spcBef>
          <a:spcPct val="0"/>
        </a:spcBef>
        <a:spcAft>
          <a:spcPct val="0"/>
        </a:spcAft>
        <a:defRPr sz="1400">
          <a:solidFill>
            <a:srgbClr val="000000"/>
          </a:solidFill>
          <a:latin typeface="Arial"/>
          <a:ea typeface="Arial"/>
          <a:cs typeface="Arial"/>
          <a:sym typeface="Arial" charset="0"/>
        </a:defRPr>
      </a:lvl4pPr>
      <a:lvl5pPr marL="2057400" indent="-228600" algn="l" rtl="0" eaLnBrk="0" fontAlgn="base" hangingPunct="0">
        <a:spcBef>
          <a:spcPct val="0"/>
        </a:spcBef>
        <a:spcAft>
          <a:spcPct val="0"/>
        </a:spcAft>
        <a:defRPr sz="1400">
          <a:solidFill>
            <a:srgbClr val="000000"/>
          </a:solidFill>
          <a:latin typeface="Arial"/>
          <a:ea typeface="Arial"/>
          <a:cs typeface="Arial"/>
          <a:sym typeface="Arial"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txBox="1">
            <a:spLocks noGrp="1"/>
          </p:cNvSpPr>
          <p:nvPr>
            <p:ph type="body" idx="1"/>
          </p:nvPr>
        </p:nvSpPr>
        <p:spPr>
          <a:xfrm>
            <a:off x="838200" y="152400"/>
            <a:ext cx="8305800" cy="6705600"/>
          </a:xfrm>
        </p:spPr>
        <p:txBody>
          <a:bodyPr tIns="45700" bIns="45700">
            <a:noAutofit/>
          </a:bodyPr>
          <a:lstStyle/>
          <a:p>
            <a:pPr eaLnBrk="1" fontAlgn="auto" hangingPunct="1">
              <a:spcAft>
                <a:spcPts val="0"/>
              </a:spcAft>
              <a:buClr>
                <a:schemeClr val="accent1"/>
              </a:buClr>
              <a:buSzPct val="100000"/>
              <a:buFont typeface="Arial"/>
              <a:buChar char="■"/>
              <a:defRPr/>
            </a:pPr>
            <a:r>
              <a:rPr lang="en-US" sz="4000" u="sng">
                <a:solidFill>
                  <a:schemeClr val="dk1"/>
                </a:solidFill>
              </a:rPr>
              <a:t>Essential Question for today</a:t>
            </a:r>
            <a:r>
              <a:rPr lang="en-US" sz="4000">
                <a:solidFill>
                  <a:schemeClr val="dk1"/>
                </a:solidFill>
              </a:rPr>
              <a:t>: </a:t>
            </a:r>
          </a:p>
          <a:p>
            <a:pPr lvl="1" eaLnBrk="1" fontAlgn="auto" hangingPunct="1">
              <a:spcAft>
                <a:spcPts val="0"/>
              </a:spcAft>
              <a:buClr>
                <a:schemeClr val="dk1"/>
              </a:buClr>
              <a:buSzPct val="100000"/>
              <a:buFont typeface="Arial"/>
              <a:buChar char="–"/>
              <a:defRPr/>
            </a:pPr>
            <a:r>
              <a:rPr lang="en-US" sz="4000">
                <a:solidFill>
                  <a:schemeClr val="dk1"/>
                </a:solidFill>
              </a:rPr>
              <a:t>What were the important characteristics of the civilizations</a:t>
            </a:r>
            <a:br>
              <a:rPr lang="en-US" sz="4000">
                <a:solidFill>
                  <a:schemeClr val="dk1"/>
                </a:solidFill>
              </a:rPr>
            </a:br>
            <a:r>
              <a:rPr lang="en-US" sz="4000">
                <a:solidFill>
                  <a:schemeClr val="dk1"/>
                </a:solidFill>
              </a:rPr>
              <a:t>in the Indus River Valley? </a:t>
            </a:r>
          </a:p>
          <a:p>
            <a:pPr indent="-88900" eaLnBrk="1" fontAlgn="auto" hangingPunct="1">
              <a:spcAft>
                <a:spcPts val="0"/>
              </a:spcAft>
              <a:buClr>
                <a:schemeClr val="accent1"/>
              </a:buClr>
              <a:buFont typeface="Arial"/>
              <a:buNone/>
              <a:defRPr/>
            </a:pPr>
            <a:endParaRPr sz="4000">
              <a:solidFill>
                <a:schemeClr val="dk1"/>
              </a:solidFill>
            </a:endParaRPr>
          </a:p>
          <a:p>
            <a:pPr eaLnBrk="1" fontAlgn="auto" hangingPunct="1">
              <a:spcAft>
                <a:spcPts val="0"/>
              </a:spcAft>
              <a:buClr>
                <a:schemeClr val="dk1"/>
              </a:buClr>
              <a:buFont typeface="Arial"/>
              <a:buNone/>
              <a:defRPr/>
            </a:pPr>
            <a:endParaRPr sz="4000">
              <a:solidFill>
                <a:schemeClr val="dk1"/>
              </a:solidFill>
            </a:endParaRPr>
          </a:p>
          <a:p>
            <a:pPr eaLnBrk="1" fontAlgn="auto" hangingPunct="1">
              <a:spcAft>
                <a:spcPts val="0"/>
              </a:spcAft>
              <a:buClr>
                <a:schemeClr val="accent1"/>
              </a:buClr>
              <a:buSzPct val="100000"/>
              <a:buFont typeface="Arial"/>
              <a:buChar char="■"/>
              <a:defRPr/>
            </a:pPr>
            <a:r>
              <a:rPr lang="en-US" sz="4000" u="sng">
                <a:solidFill>
                  <a:srgbClr val="FF0000"/>
                </a:solidFill>
              </a:rPr>
              <a:t>Warm-Up Question</a:t>
            </a:r>
            <a:r>
              <a:rPr lang="en-US" sz="4000">
                <a:solidFill>
                  <a:srgbClr val="FF0000"/>
                </a:solidFill>
              </a:rPr>
              <a:t>:</a:t>
            </a:r>
          </a:p>
          <a:p>
            <a:pPr lvl="1" eaLnBrk="1" fontAlgn="auto" hangingPunct="1">
              <a:spcAft>
                <a:spcPts val="0"/>
              </a:spcAft>
              <a:buClr>
                <a:srgbClr val="FF0000"/>
              </a:buClr>
              <a:buSzPct val="100000"/>
              <a:buFont typeface="Arial"/>
              <a:buChar char="–"/>
              <a:defRPr/>
            </a:pPr>
            <a:r>
              <a:rPr lang="en-US" sz="4000">
                <a:solidFill>
                  <a:srgbClr val="FF0000"/>
                </a:solidFill>
              </a:rPr>
              <a:t>Name 2 similarities between Egypt &amp; Mesopotamian civilizations </a:t>
            </a:r>
          </a:p>
          <a:p>
            <a:pPr lvl="1" eaLnBrk="1" fontAlgn="auto" hangingPunct="1">
              <a:spcAft>
                <a:spcPts val="0"/>
              </a:spcAft>
              <a:buClr>
                <a:srgbClr val="FF0000"/>
              </a:buClr>
              <a:buSzPct val="100000"/>
              <a:buFont typeface="Arial"/>
              <a:buChar char="–"/>
              <a:defRPr/>
            </a:pPr>
            <a:r>
              <a:rPr lang="en-US" sz="4000">
                <a:solidFill>
                  <a:srgbClr val="FF0000"/>
                </a:solidFill>
              </a:rPr>
              <a:t>Name 2 differences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hape 136"/>
          <p:cNvSpPr txBox="1">
            <a:spLocks noGrp="1"/>
          </p:cNvSpPr>
          <p:nvPr>
            <p:ph type="title"/>
          </p:nvPr>
        </p:nvSpPr>
        <p:spPr>
          <a:xfrm>
            <a:off x="722313" y="4406900"/>
            <a:ext cx="7772400" cy="1362075"/>
          </a:xfrm>
        </p:spPr>
        <p:txBody>
          <a:bodyPr tIns="45700" bIns="45700"/>
          <a:lstStyle/>
          <a:p>
            <a:pPr eaLnBrk="1" hangingPunct="1">
              <a:spcBef>
                <a:spcPct val="0"/>
              </a:spcBef>
            </a:pPr>
            <a:endParaRPr lang="en-US" smtClean="0">
              <a:solidFill>
                <a:srgbClr val="003366"/>
              </a:solidFill>
              <a:latin typeface="Calibri" pitchFamily="34" charset="0"/>
              <a:cs typeface="Arial" charset="0"/>
              <a:sym typeface="Calibri" pitchFamily="34" charset="0"/>
            </a:endParaRPr>
          </a:p>
        </p:txBody>
      </p:sp>
      <p:sp>
        <p:nvSpPr>
          <p:cNvPr id="31746" name="Shape 137"/>
          <p:cNvSpPr txBox="1">
            <a:spLocks noGrp="1"/>
          </p:cNvSpPr>
          <p:nvPr>
            <p:ph type="body" idx="1"/>
          </p:nvPr>
        </p:nvSpPr>
        <p:spPr>
          <a:xfrm>
            <a:off x="722313" y="2906713"/>
            <a:ext cx="7772400" cy="1500187"/>
          </a:xfrm>
        </p:spPr>
        <p:txBody>
          <a:bodyPr tIns="45700" bIns="45700"/>
          <a:lstStyle/>
          <a:p>
            <a:pPr eaLnBrk="1" hangingPunct="1">
              <a:spcBef>
                <a:spcPct val="0"/>
              </a:spcBef>
              <a:buClr>
                <a:schemeClr val="accent1"/>
              </a:buClr>
              <a:buFontTx/>
              <a:buNone/>
            </a:pPr>
            <a:endParaRPr lang="en-US" smtClean="0">
              <a:latin typeface="Calibri" pitchFamily="34" charset="0"/>
              <a:cs typeface="Arial" charset="0"/>
              <a:sym typeface="Calibri" pitchFamily="34" charset="0"/>
            </a:endParaRPr>
          </a:p>
        </p:txBody>
      </p:sp>
      <p:pic>
        <p:nvPicPr>
          <p:cNvPr id="31747" name="Shape 138"/>
          <p:cNvPicPr preferRelativeResize="0">
            <a:picLocks noChangeAspect="1" noChangeArrowheads="1"/>
          </p:cNvPicPr>
          <p:nvPr/>
        </p:nvPicPr>
        <p:blipFill>
          <a:blip r:embed="rId3"/>
          <a:srcRect b="54289"/>
          <a:stretch>
            <a:fillRect/>
          </a:stretch>
        </p:blipFill>
        <p:spPr bwMode="auto">
          <a:xfrm>
            <a:off x="1752600" y="1295400"/>
            <a:ext cx="6565900" cy="3124200"/>
          </a:xfrm>
          <a:prstGeom prst="rect">
            <a:avLst/>
          </a:prstGeom>
          <a:noFill/>
          <a:ln w="9525">
            <a:noFill/>
            <a:miter lim="800000"/>
            <a:headEnd/>
            <a:tailEnd/>
          </a:ln>
        </p:spPr>
      </p:pic>
      <p:pic>
        <p:nvPicPr>
          <p:cNvPr id="31748" name="Shape 139"/>
          <p:cNvPicPr preferRelativeResize="0">
            <a:picLocks noChangeAspect="1" noChangeArrowheads="1"/>
          </p:cNvPicPr>
          <p:nvPr/>
        </p:nvPicPr>
        <p:blipFill>
          <a:blip r:embed="rId3"/>
          <a:srcRect t="84660" r="-105" b="-134"/>
          <a:stretch>
            <a:fillRect/>
          </a:stretch>
        </p:blipFill>
        <p:spPr bwMode="auto">
          <a:xfrm>
            <a:off x="1982788" y="4351338"/>
            <a:ext cx="6103937" cy="935037"/>
          </a:xfrm>
          <a:prstGeom prst="rect">
            <a:avLst/>
          </a:prstGeom>
          <a:noFill/>
          <a:ln w="9525">
            <a:noFill/>
            <a:miter lim="800000"/>
            <a:headEnd/>
            <a:tailEnd/>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hape 144"/>
          <p:cNvSpPr txBox="1">
            <a:spLocks noGrp="1"/>
          </p:cNvSpPr>
          <p:nvPr>
            <p:ph type="title"/>
          </p:nvPr>
        </p:nvSpPr>
        <p:spPr>
          <a:xfrm>
            <a:off x="2667000" y="0"/>
            <a:ext cx="6477000" cy="762000"/>
          </a:xfrm>
        </p:spPr>
        <p:txBody>
          <a:bodyPr tIns="45700" bIns="45700"/>
          <a:lstStyle/>
          <a:p>
            <a:pPr algn="ctr" eaLnBrk="1" hangingPunct="1">
              <a:spcBef>
                <a:spcPct val="0"/>
              </a:spcBef>
              <a:buClr>
                <a:srgbClr val="003366"/>
              </a:buClr>
              <a:buSzPct val="25000"/>
              <a:buFont typeface="Calibri" pitchFamily="34" charset="0"/>
              <a:buNone/>
            </a:pPr>
            <a:r>
              <a:rPr lang="en-US" sz="4000" smtClean="0">
                <a:solidFill>
                  <a:srgbClr val="003366"/>
                </a:solidFill>
                <a:latin typeface="Calibri" pitchFamily="34" charset="0"/>
                <a:cs typeface="Arial" charset="0"/>
                <a:sym typeface="Calibri" pitchFamily="34" charset="0"/>
              </a:rPr>
              <a:t>Lasting Contributions</a:t>
            </a:r>
          </a:p>
        </p:txBody>
      </p:sp>
      <p:sp>
        <p:nvSpPr>
          <p:cNvPr id="145" name="Shape 145"/>
          <p:cNvSpPr txBox="1">
            <a:spLocks noGrp="1"/>
          </p:cNvSpPr>
          <p:nvPr>
            <p:ph type="body" idx="1"/>
          </p:nvPr>
        </p:nvSpPr>
        <p:spPr>
          <a:xfrm>
            <a:off x="1295400" y="685800"/>
            <a:ext cx="6400800" cy="2819400"/>
          </a:xfrm>
        </p:spPr>
        <p:txBody>
          <a:bodyPr tIns="45700" bIns="45700">
            <a:noAutofit/>
          </a:bodyPr>
          <a:lstStyle/>
          <a:p>
            <a:pPr eaLnBrk="1" fontAlgn="auto" hangingPunct="1">
              <a:lnSpc>
                <a:spcPct val="85000"/>
              </a:lnSpc>
              <a:spcAft>
                <a:spcPts val="0"/>
              </a:spcAft>
              <a:buClr>
                <a:schemeClr val="accent1"/>
              </a:buClr>
              <a:buSzPct val="100000"/>
              <a:buFont typeface="Arial"/>
              <a:buChar char="■"/>
              <a:defRPr/>
            </a:pPr>
            <a:r>
              <a:rPr lang="en-US" sz="3700">
                <a:solidFill>
                  <a:schemeClr val="dk1"/>
                </a:solidFill>
              </a:rPr>
              <a:t>Technology:</a:t>
            </a:r>
          </a:p>
          <a:p>
            <a:pPr lvl="1" eaLnBrk="1" fontAlgn="auto" hangingPunct="1">
              <a:lnSpc>
                <a:spcPct val="85000"/>
              </a:lnSpc>
              <a:spcAft>
                <a:spcPts val="0"/>
              </a:spcAft>
              <a:buClr>
                <a:schemeClr val="dk1"/>
              </a:buClr>
              <a:buSzPct val="100000"/>
              <a:buFont typeface="Arial"/>
              <a:buChar char="–"/>
              <a:defRPr/>
            </a:pPr>
            <a:r>
              <a:rPr lang="en-US" sz="3700">
                <a:solidFill>
                  <a:schemeClr val="dk1"/>
                </a:solidFill>
              </a:rPr>
              <a:t>Advanced plumbing; Most houses had toilets &amp; private bathrooms connected to underground sewer systems</a:t>
            </a:r>
          </a:p>
          <a:p>
            <a:pPr lvl="1" indent="-50800" eaLnBrk="1" fontAlgn="auto" hangingPunct="1">
              <a:lnSpc>
                <a:spcPct val="85000"/>
              </a:lnSpc>
              <a:spcAft>
                <a:spcPts val="0"/>
              </a:spcAft>
              <a:buClr>
                <a:schemeClr val="dk1"/>
              </a:buClr>
              <a:buFont typeface="Arial"/>
              <a:buNone/>
              <a:defRPr/>
            </a:pPr>
            <a:endParaRPr sz="3700">
              <a:solidFill>
                <a:schemeClr val="dk1"/>
              </a:solidFill>
            </a:endParaRPr>
          </a:p>
          <a:p>
            <a:pPr marL="0" indent="0" eaLnBrk="1" fontAlgn="auto" hangingPunct="1">
              <a:spcAft>
                <a:spcPts val="0"/>
              </a:spcAft>
              <a:buClr>
                <a:schemeClr val="accent1"/>
              </a:buClr>
              <a:buFont typeface="Arial"/>
              <a:buNone/>
              <a:defRPr/>
            </a:pPr>
            <a:endParaRPr sz="3700">
              <a:solidFill>
                <a:schemeClr val="dk1"/>
              </a:solidFill>
            </a:endParaRPr>
          </a:p>
        </p:txBody>
      </p:sp>
      <p:pic>
        <p:nvPicPr>
          <p:cNvPr id="33795" name="Shape 146"/>
          <p:cNvPicPr preferRelativeResize="0">
            <a:picLocks noChangeAspect="1" noChangeArrowheads="1"/>
          </p:cNvPicPr>
          <p:nvPr/>
        </p:nvPicPr>
        <p:blipFill>
          <a:blip r:embed="rId3"/>
          <a:srcRect/>
          <a:stretch>
            <a:fillRect/>
          </a:stretch>
        </p:blipFill>
        <p:spPr bwMode="auto">
          <a:xfrm>
            <a:off x="4495800" y="3276600"/>
            <a:ext cx="3733800" cy="3443288"/>
          </a:xfrm>
          <a:prstGeom prst="rect">
            <a:avLst/>
          </a:prstGeom>
          <a:noFill/>
          <a:ln w="9525">
            <a:noFill/>
            <a:miter lim="800000"/>
            <a:headEnd/>
            <a:tailEnd/>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Shape 152"/>
          <p:cNvPicPr preferRelativeResize="0">
            <a:picLocks noChangeAspect="1" noChangeArrowheads="1"/>
          </p:cNvPicPr>
          <p:nvPr/>
        </p:nvPicPr>
        <p:blipFill>
          <a:blip r:embed="rId3"/>
          <a:srcRect/>
          <a:stretch>
            <a:fillRect/>
          </a:stretch>
        </p:blipFill>
        <p:spPr bwMode="auto">
          <a:xfrm>
            <a:off x="0" y="0"/>
            <a:ext cx="9220200" cy="6923088"/>
          </a:xfrm>
          <a:prstGeom prst="rect">
            <a:avLst/>
          </a:prstGeom>
          <a:noFill/>
          <a:ln w="9525">
            <a:noFill/>
            <a:miter lim="800000"/>
            <a:headEnd/>
            <a:tailEnd/>
          </a:ln>
        </p:spPr>
      </p:pic>
      <p:pic>
        <p:nvPicPr>
          <p:cNvPr id="35842" name="Shape 153"/>
          <p:cNvPicPr preferRelativeResize="0">
            <a:picLocks noChangeAspect="1" noChangeArrowheads="1"/>
          </p:cNvPicPr>
          <p:nvPr/>
        </p:nvPicPr>
        <p:blipFill>
          <a:blip r:embed="rId4"/>
          <a:srcRect/>
          <a:stretch>
            <a:fillRect/>
          </a:stretch>
        </p:blipFill>
        <p:spPr bwMode="auto">
          <a:xfrm>
            <a:off x="2570163" y="4495800"/>
            <a:ext cx="6650037" cy="2438400"/>
          </a:xfrm>
          <a:prstGeom prst="rect">
            <a:avLst/>
          </a:prstGeom>
          <a:noFill/>
          <a:ln w="9525">
            <a:noFill/>
            <a:miter lim="800000"/>
            <a:headEnd/>
            <a:tailEnd/>
          </a:ln>
        </p:spPr>
      </p:pic>
      <p:sp>
        <p:nvSpPr>
          <p:cNvPr id="35843" name="Shape 154"/>
          <p:cNvSpPr>
            <a:spLocks noChangeArrowheads="1"/>
          </p:cNvSpPr>
          <p:nvPr/>
        </p:nvSpPr>
        <p:spPr bwMode="auto">
          <a:xfrm>
            <a:off x="4419600" y="304800"/>
            <a:ext cx="1752600" cy="533400"/>
          </a:xfrm>
          <a:prstGeom prst="wedgeRectCallout">
            <a:avLst>
              <a:gd name="adj1" fmla="val 39102"/>
              <a:gd name="adj2" fmla="val 63838"/>
            </a:avLst>
          </a:prstGeom>
          <a:solidFill>
            <a:srgbClr val="FFFF99"/>
          </a:solidFill>
          <a:ln w="28575">
            <a:solidFill>
              <a:schemeClr val="tx1"/>
            </a:solidFill>
            <a:round/>
            <a:headEnd/>
            <a:tailEnd/>
          </a:ln>
        </p:spPr>
        <p:txBody>
          <a:bodyPr lIns="91425" tIns="45700" rIns="91425" bIns="45700"/>
          <a:lstStyle/>
          <a:p>
            <a:pPr algn="ctr">
              <a:lnSpc>
                <a:spcPct val="85000"/>
              </a:lnSpc>
              <a:buClr>
                <a:srgbClr val="000000"/>
              </a:buClr>
              <a:buSzPct val="25000"/>
              <a:buFont typeface="Calibri" pitchFamily="34" charset="0"/>
              <a:buNone/>
            </a:pPr>
            <a:r>
              <a:rPr lang="en-US" sz="3400">
                <a:latin typeface="Calibri" pitchFamily="34" charset="0"/>
                <a:sym typeface="Calibri" pitchFamily="34" charset="0"/>
              </a:rPr>
              <a:t>China</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Shape 160"/>
          <p:cNvPicPr preferRelativeResize="0">
            <a:picLocks noChangeAspect="1" noChangeArrowheads="1"/>
          </p:cNvPicPr>
          <p:nvPr/>
        </p:nvPicPr>
        <p:blipFill>
          <a:blip r:embed="rId3"/>
          <a:srcRect/>
          <a:stretch>
            <a:fillRect/>
          </a:stretch>
        </p:blipFill>
        <p:spPr bwMode="auto">
          <a:xfrm>
            <a:off x="92075" y="0"/>
            <a:ext cx="8959850" cy="6858000"/>
          </a:xfrm>
          <a:prstGeom prst="rect">
            <a:avLst/>
          </a:prstGeom>
          <a:noFill/>
          <a:ln w="9525">
            <a:noFill/>
            <a:miter lim="800000"/>
            <a:headEnd/>
            <a:tailEnd/>
          </a:ln>
        </p:spPr>
      </p:pic>
      <p:sp>
        <p:nvSpPr>
          <p:cNvPr id="37890" name="Shape 161"/>
          <p:cNvSpPr>
            <a:spLocks noChangeArrowheads="1"/>
          </p:cNvSpPr>
          <p:nvPr/>
        </p:nvSpPr>
        <p:spPr bwMode="auto">
          <a:xfrm>
            <a:off x="1524000" y="76200"/>
            <a:ext cx="7543800" cy="1447800"/>
          </a:xfrm>
          <a:prstGeom prst="wedgeRectCallout">
            <a:avLst>
              <a:gd name="adj1" fmla="val 13796"/>
              <a:gd name="adj2" fmla="val 45889"/>
            </a:avLst>
          </a:prstGeom>
          <a:solidFill>
            <a:srgbClr val="FFFF99"/>
          </a:solidFill>
          <a:ln w="28575">
            <a:solidFill>
              <a:schemeClr val="tx1"/>
            </a:solidFill>
            <a:round/>
            <a:headEnd/>
            <a:tailEnd/>
          </a:ln>
        </p:spPr>
        <p:txBody>
          <a:bodyPr lIns="91425" tIns="45700" rIns="91425" bIns="45700"/>
          <a:lstStyle/>
          <a:p>
            <a:pPr algn="ctr">
              <a:lnSpc>
                <a:spcPct val="85000"/>
              </a:lnSpc>
              <a:buClr>
                <a:srgbClr val="000000"/>
              </a:buClr>
              <a:buSzPct val="25000"/>
              <a:buFont typeface="Calibri" pitchFamily="34" charset="0"/>
              <a:buNone/>
            </a:pPr>
            <a:r>
              <a:rPr lang="en-US" sz="3400">
                <a:latin typeface="Calibri" pitchFamily="34" charset="0"/>
                <a:sym typeface="Calibri" pitchFamily="34" charset="0"/>
              </a:rPr>
              <a:t>China began along the </a:t>
            </a:r>
            <a:r>
              <a:rPr lang="en-US" sz="3400" u="sng">
                <a:latin typeface="Calibri" pitchFamily="34" charset="0"/>
                <a:sym typeface="Calibri" pitchFamily="34" charset="0"/>
              </a:rPr>
              <a:t>Yellow </a:t>
            </a:r>
            <a:r>
              <a:rPr lang="en-US" sz="3400">
                <a:latin typeface="Calibri" pitchFamily="34" charset="0"/>
                <a:sym typeface="Calibri" pitchFamily="34" charset="0"/>
              </a:rPr>
              <a:t>(Huang He) &amp; </a:t>
            </a:r>
            <a:r>
              <a:rPr lang="en-US" sz="3400" u="sng">
                <a:latin typeface="Calibri" pitchFamily="34" charset="0"/>
                <a:sym typeface="Calibri" pitchFamily="34" charset="0"/>
              </a:rPr>
              <a:t>Yangtze Rivers </a:t>
            </a:r>
            <a:r>
              <a:rPr lang="en-US" sz="3400">
                <a:latin typeface="Calibri" pitchFamily="34" charset="0"/>
                <a:sym typeface="Calibri" pitchFamily="34" charset="0"/>
              </a:rPr>
              <a:t>in the North China Plain; Only </a:t>
            </a:r>
            <a:r>
              <a:rPr lang="en-US" sz="3400">
                <a:solidFill>
                  <a:srgbClr val="FF0000"/>
                </a:solidFill>
                <a:latin typeface="Calibri" pitchFamily="34" charset="0"/>
                <a:sym typeface="Calibri" pitchFamily="34" charset="0"/>
              </a:rPr>
              <a:t>10% of China is suitable for farming</a:t>
            </a:r>
          </a:p>
        </p:txBody>
      </p:sp>
      <p:sp>
        <p:nvSpPr>
          <p:cNvPr id="37891" name="Shape 162"/>
          <p:cNvSpPr>
            <a:spLocks noChangeArrowheads="1"/>
          </p:cNvSpPr>
          <p:nvPr/>
        </p:nvSpPr>
        <p:spPr bwMode="auto">
          <a:xfrm>
            <a:off x="76200" y="4953000"/>
            <a:ext cx="6553200" cy="1828800"/>
          </a:xfrm>
          <a:prstGeom prst="wedgeRectCallout">
            <a:avLst>
              <a:gd name="adj1" fmla="val 19477"/>
              <a:gd name="adj2" fmla="val -16255"/>
            </a:avLst>
          </a:prstGeom>
          <a:solidFill>
            <a:srgbClr val="FFCCFF"/>
          </a:solidFill>
          <a:ln w="28575">
            <a:solidFill>
              <a:schemeClr val="tx1"/>
            </a:solidFill>
            <a:round/>
            <a:headEnd/>
            <a:tailEnd/>
          </a:ln>
        </p:spPr>
        <p:txBody>
          <a:bodyPr lIns="91425" tIns="45700" rIns="91425" bIns="45700"/>
          <a:lstStyle/>
          <a:p>
            <a:pPr algn="ctr">
              <a:lnSpc>
                <a:spcPct val="85000"/>
              </a:lnSpc>
              <a:buClr>
                <a:srgbClr val="000000"/>
              </a:buClr>
              <a:buSzPct val="25000"/>
              <a:buFont typeface="Calibri" pitchFamily="34" charset="0"/>
              <a:buNone/>
            </a:pPr>
            <a:r>
              <a:rPr lang="en-US" sz="3400">
                <a:latin typeface="Calibri" pitchFamily="34" charset="0"/>
                <a:sym typeface="Calibri" pitchFamily="34" charset="0"/>
              </a:rPr>
              <a:t>The </a:t>
            </a:r>
            <a:r>
              <a:rPr lang="en-US" sz="3400">
                <a:solidFill>
                  <a:srgbClr val="FF0000"/>
                </a:solidFill>
                <a:latin typeface="Calibri" pitchFamily="34" charset="0"/>
                <a:sym typeface="Calibri" pitchFamily="34" charset="0"/>
              </a:rPr>
              <a:t>Yellow River flooding was unpredictable </a:t>
            </a:r>
            <a:r>
              <a:rPr lang="en-US" sz="3400">
                <a:latin typeface="Calibri" pitchFamily="34" charset="0"/>
                <a:sym typeface="Calibri" pitchFamily="34" charset="0"/>
              </a:rPr>
              <a:t>&amp; was called “</a:t>
            </a:r>
            <a:r>
              <a:rPr lang="en-US" sz="3400" u="sng">
                <a:latin typeface="Calibri" pitchFamily="34" charset="0"/>
                <a:sym typeface="Calibri" pitchFamily="34" charset="0"/>
              </a:rPr>
              <a:t>China’s Sorrow</a:t>
            </a:r>
            <a:r>
              <a:rPr lang="en-US" sz="3400">
                <a:latin typeface="Calibri" pitchFamily="34" charset="0"/>
                <a:sym typeface="Calibri" pitchFamily="34" charset="0"/>
              </a:rPr>
              <a:t>” because its floods  often destroyed entire villages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Shape 168"/>
          <p:cNvPicPr preferRelativeResize="0">
            <a:picLocks noChangeAspect="1" noChangeArrowheads="1"/>
          </p:cNvPicPr>
          <p:nvPr/>
        </p:nvPicPr>
        <p:blipFill>
          <a:blip r:embed="rId3"/>
          <a:srcRect/>
          <a:stretch>
            <a:fillRect/>
          </a:stretch>
        </p:blipFill>
        <p:spPr bwMode="auto">
          <a:xfrm>
            <a:off x="92075" y="0"/>
            <a:ext cx="8959850" cy="6858000"/>
          </a:xfrm>
          <a:prstGeom prst="rect">
            <a:avLst/>
          </a:prstGeom>
          <a:noFill/>
          <a:ln w="9525">
            <a:noFill/>
            <a:miter lim="800000"/>
            <a:headEnd/>
            <a:tailEnd/>
          </a:ln>
        </p:spPr>
      </p:pic>
      <p:sp>
        <p:nvSpPr>
          <p:cNvPr id="39938" name="Shape 169"/>
          <p:cNvSpPr>
            <a:spLocks noChangeArrowheads="1"/>
          </p:cNvSpPr>
          <p:nvPr/>
        </p:nvSpPr>
        <p:spPr bwMode="auto">
          <a:xfrm>
            <a:off x="609600" y="76200"/>
            <a:ext cx="8458200" cy="914400"/>
          </a:xfrm>
          <a:prstGeom prst="wedgeRectCallout">
            <a:avLst>
              <a:gd name="adj1" fmla="val 10523"/>
              <a:gd name="adj2" fmla="val 40356"/>
            </a:avLst>
          </a:prstGeom>
          <a:solidFill>
            <a:srgbClr val="99FF99"/>
          </a:solidFill>
          <a:ln w="28575">
            <a:solidFill>
              <a:schemeClr val="tx1"/>
            </a:solidFill>
            <a:round/>
            <a:headEnd/>
            <a:tailEnd/>
          </a:ln>
        </p:spPr>
        <p:txBody>
          <a:bodyPr lIns="91425" tIns="45700" rIns="91425" bIns="45700"/>
          <a:lstStyle/>
          <a:p>
            <a:pPr algn="ctr">
              <a:lnSpc>
                <a:spcPct val="85000"/>
              </a:lnSpc>
              <a:buClr>
                <a:srgbClr val="000000"/>
              </a:buClr>
              <a:buSzPct val="25000"/>
              <a:buFont typeface="Calibri" pitchFamily="34" charset="0"/>
              <a:buNone/>
            </a:pPr>
            <a:r>
              <a:rPr lang="en-US" sz="3400">
                <a:latin typeface="Calibri" pitchFamily="34" charset="0"/>
                <a:sym typeface="Calibri" pitchFamily="34" charset="0"/>
              </a:rPr>
              <a:t>China was </a:t>
            </a:r>
            <a:r>
              <a:rPr lang="en-US" sz="3400" u="sng">
                <a:solidFill>
                  <a:srgbClr val="FF0000"/>
                </a:solidFill>
                <a:latin typeface="Calibri" pitchFamily="34" charset="0"/>
                <a:sym typeface="Calibri" pitchFamily="34" charset="0"/>
              </a:rPr>
              <a:t>protected &amp; isolated </a:t>
            </a:r>
            <a:r>
              <a:rPr lang="en-US" sz="3400">
                <a:latin typeface="Calibri" pitchFamily="34" charset="0"/>
                <a:sym typeface="Calibri" pitchFamily="34" charset="0"/>
              </a:rPr>
              <a:t>from outsiders by deserts &amp; the Himalayan Mountains</a:t>
            </a:r>
          </a:p>
        </p:txBody>
      </p:sp>
      <p:sp>
        <p:nvSpPr>
          <p:cNvPr id="39939" name="Shape 170"/>
          <p:cNvSpPr>
            <a:spLocks noChangeArrowheads="1"/>
          </p:cNvSpPr>
          <p:nvPr/>
        </p:nvSpPr>
        <p:spPr bwMode="auto">
          <a:xfrm>
            <a:off x="3810000" y="4953000"/>
            <a:ext cx="5257800" cy="1828800"/>
          </a:xfrm>
          <a:prstGeom prst="wedgeRectCallout">
            <a:avLst>
              <a:gd name="adj1" fmla="val 12898"/>
              <a:gd name="adj2" fmla="val -12861"/>
            </a:avLst>
          </a:prstGeom>
          <a:solidFill>
            <a:srgbClr val="CCB3FF"/>
          </a:solidFill>
          <a:ln w="28575">
            <a:solidFill>
              <a:schemeClr val="tx1"/>
            </a:solidFill>
            <a:round/>
            <a:headEnd/>
            <a:tailEnd/>
          </a:ln>
        </p:spPr>
        <p:txBody>
          <a:bodyPr lIns="91425" tIns="45700" rIns="91425" bIns="45700"/>
          <a:lstStyle/>
          <a:p>
            <a:pPr algn="ctr">
              <a:lnSpc>
                <a:spcPct val="85000"/>
              </a:lnSpc>
              <a:buClr>
                <a:srgbClr val="000000"/>
              </a:buClr>
              <a:buSzPct val="25000"/>
              <a:buFont typeface="Calibri" pitchFamily="34" charset="0"/>
              <a:buNone/>
            </a:pPr>
            <a:r>
              <a:rPr lang="en-US" sz="3400">
                <a:latin typeface="Calibri" pitchFamily="34" charset="0"/>
                <a:sym typeface="Calibri" pitchFamily="34" charset="0"/>
              </a:rPr>
              <a:t>The Chinese referred to themselves as the </a:t>
            </a:r>
            <a:br>
              <a:rPr lang="en-US" sz="3400">
                <a:latin typeface="Calibri" pitchFamily="34" charset="0"/>
                <a:sym typeface="Calibri" pitchFamily="34" charset="0"/>
              </a:rPr>
            </a:br>
            <a:r>
              <a:rPr lang="en-US" sz="3400">
                <a:latin typeface="Calibri" pitchFamily="34" charset="0"/>
                <a:sym typeface="Calibri" pitchFamily="34" charset="0"/>
              </a:rPr>
              <a:t>“</a:t>
            </a:r>
            <a:r>
              <a:rPr lang="en-US" sz="3400" u="sng">
                <a:latin typeface="Calibri" pitchFamily="34" charset="0"/>
                <a:sym typeface="Calibri" pitchFamily="34" charset="0"/>
              </a:rPr>
              <a:t>Middle Kingdom</a:t>
            </a:r>
            <a:r>
              <a:rPr lang="en-US" sz="3400">
                <a:latin typeface="Calibri" pitchFamily="34" charset="0"/>
                <a:sym typeface="Calibri" pitchFamily="34" charset="0"/>
              </a:rPr>
              <a:t>” &amp; </a:t>
            </a:r>
            <a:r>
              <a:rPr lang="en-US" sz="3400">
                <a:solidFill>
                  <a:srgbClr val="FF0000"/>
                </a:solidFill>
                <a:latin typeface="Calibri" pitchFamily="34" charset="0"/>
                <a:sym typeface="Calibri" pitchFamily="34" charset="0"/>
              </a:rPr>
              <a:t>rarely traded with outsiders</a:t>
            </a:r>
          </a:p>
        </p:txBody>
      </p:sp>
      <p:pic>
        <p:nvPicPr>
          <p:cNvPr id="39940" name="Shape 171"/>
          <p:cNvPicPr preferRelativeResize="0">
            <a:picLocks noChangeAspect="1" noChangeArrowheads="1"/>
          </p:cNvPicPr>
          <p:nvPr/>
        </p:nvPicPr>
        <p:blipFill>
          <a:blip r:embed="rId4"/>
          <a:srcRect/>
          <a:stretch>
            <a:fillRect/>
          </a:stretch>
        </p:blipFill>
        <p:spPr bwMode="auto">
          <a:xfrm>
            <a:off x="0" y="5010150"/>
            <a:ext cx="2362200" cy="1847850"/>
          </a:xfrm>
          <a:prstGeom prst="rect">
            <a:avLst/>
          </a:prstGeom>
          <a:noFill/>
          <a:ln w="9525">
            <a:noFill/>
            <a:miter lim="800000"/>
            <a:headEnd/>
            <a:tailEnd/>
          </a:ln>
        </p:spPr>
      </p:pic>
      <p:pic>
        <p:nvPicPr>
          <p:cNvPr id="39941" name="Shape 172"/>
          <p:cNvPicPr preferRelativeResize="0">
            <a:picLocks noChangeAspect="1" noChangeArrowheads="1"/>
          </p:cNvPicPr>
          <p:nvPr/>
        </p:nvPicPr>
        <p:blipFill>
          <a:blip r:embed="rId5"/>
          <a:srcRect/>
          <a:stretch>
            <a:fillRect/>
          </a:stretch>
        </p:blipFill>
        <p:spPr bwMode="auto">
          <a:xfrm>
            <a:off x="0" y="990600"/>
            <a:ext cx="2286000" cy="1349375"/>
          </a:xfrm>
          <a:prstGeom prst="rect">
            <a:avLst/>
          </a:prstGeom>
          <a:noFill/>
          <a:ln w="9525">
            <a:noFill/>
            <a:miter lim="800000"/>
            <a:headEnd/>
            <a:tailEnd/>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hape 178"/>
          <p:cNvSpPr txBox="1">
            <a:spLocks noGrp="1"/>
          </p:cNvSpPr>
          <p:nvPr>
            <p:ph type="title" idx="4294967295"/>
          </p:nvPr>
        </p:nvSpPr>
        <p:spPr>
          <a:xfrm>
            <a:off x="2667000" y="0"/>
            <a:ext cx="6477000" cy="762000"/>
          </a:xfrm>
        </p:spPr>
        <p:txBody>
          <a:bodyPr tIns="45700" bIns="45700"/>
          <a:lstStyle/>
          <a:p>
            <a:pPr algn="ctr" eaLnBrk="1" hangingPunct="1">
              <a:buClr>
                <a:srgbClr val="003366"/>
              </a:buClr>
              <a:buSzPct val="25000"/>
              <a:buFont typeface="Calibri" pitchFamily="34" charset="0"/>
              <a:buNone/>
            </a:pPr>
            <a:r>
              <a:rPr lang="en-US" sz="4000" smtClean="0">
                <a:solidFill>
                  <a:srgbClr val="003366"/>
                </a:solidFill>
                <a:latin typeface="Calibri" pitchFamily="34" charset="0"/>
                <a:cs typeface="Arial" charset="0"/>
                <a:sym typeface="Calibri" pitchFamily="34" charset="0"/>
              </a:rPr>
              <a:t>Lasting Contributions</a:t>
            </a:r>
          </a:p>
        </p:txBody>
      </p:sp>
      <p:sp>
        <p:nvSpPr>
          <p:cNvPr id="41986" name="Shape 179"/>
          <p:cNvSpPr txBox="1">
            <a:spLocks noChangeArrowheads="1"/>
          </p:cNvSpPr>
          <p:nvPr/>
        </p:nvSpPr>
        <p:spPr bwMode="auto">
          <a:xfrm>
            <a:off x="4419600" y="685800"/>
            <a:ext cx="4724400" cy="5257800"/>
          </a:xfrm>
          <a:prstGeom prst="rect">
            <a:avLst/>
          </a:prstGeom>
          <a:noFill/>
          <a:ln w="9525">
            <a:noFill/>
            <a:miter lim="800000"/>
            <a:headEnd/>
            <a:tailEnd/>
          </a:ln>
        </p:spPr>
        <p:txBody>
          <a:bodyPr lIns="91425" tIns="45700" rIns="91425" bIns="45700"/>
          <a:lstStyle/>
          <a:p>
            <a:pPr marL="342900" indent="-342900">
              <a:lnSpc>
                <a:spcPct val="90000"/>
              </a:lnSpc>
              <a:buClr>
                <a:schemeClr val="accent1"/>
              </a:buClr>
              <a:buSzPct val="100000"/>
              <a:buFont typeface="Arial" charset="0"/>
              <a:buChar char="■"/>
            </a:pPr>
            <a:r>
              <a:rPr lang="en-US" sz="3700">
                <a:latin typeface="Calibri" pitchFamily="34" charset="0"/>
                <a:sym typeface="Calibri" pitchFamily="34" charset="0"/>
              </a:rPr>
              <a:t>Advanced Cities:</a:t>
            </a:r>
          </a:p>
          <a:p>
            <a:pPr marL="742950" lvl="1" indent="-285750">
              <a:lnSpc>
                <a:spcPct val="90000"/>
              </a:lnSpc>
              <a:buClr>
                <a:srgbClr val="000000"/>
              </a:buClr>
              <a:buSzPct val="100000"/>
              <a:buFont typeface="Arial" charset="0"/>
              <a:buChar char="–"/>
            </a:pPr>
            <a:r>
              <a:rPr lang="en-US" sz="3700">
                <a:latin typeface="Calibri" pitchFamily="34" charset="0"/>
                <a:sym typeface="Calibri" pitchFamily="34" charset="0"/>
              </a:rPr>
              <a:t>had high walls for protection</a:t>
            </a:r>
          </a:p>
          <a:p>
            <a:pPr marL="742950" lvl="1" indent="-285750">
              <a:lnSpc>
                <a:spcPct val="90000"/>
              </a:lnSpc>
              <a:buClr>
                <a:srgbClr val="000000"/>
              </a:buClr>
              <a:buFont typeface="Arial" charset="0"/>
              <a:buNone/>
            </a:pPr>
            <a:endParaRPr lang="en-US" sz="4400">
              <a:latin typeface="Calibri" pitchFamily="34" charset="0"/>
              <a:sym typeface="Calibri" pitchFamily="34" charset="0"/>
            </a:endParaRPr>
          </a:p>
          <a:p>
            <a:pPr marL="742950" lvl="1" indent="-285750">
              <a:lnSpc>
                <a:spcPct val="90000"/>
              </a:lnSpc>
              <a:buClr>
                <a:srgbClr val="000000"/>
              </a:buClr>
              <a:buSzPct val="100000"/>
              <a:buFont typeface="Arial" charset="0"/>
              <a:buChar char="–"/>
            </a:pPr>
            <a:r>
              <a:rPr lang="en-US" sz="3700">
                <a:latin typeface="Calibri" pitchFamily="34" charset="0"/>
                <a:sym typeface="Calibri" pitchFamily="34" charset="0"/>
              </a:rPr>
              <a:t>But, Chinese </a:t>
            </a:r>
            <a:r>
              <a:rPr lang="en-US" sz="3700">
                <a:solidFill>
                  <a:srgbClr val="FF0000"/>
                </a:solidFill>
                <a:latin typeface="Calibri" pitchFamily="34" charset="0"/>
                <a:sym typeface="Calibri" pitchFamily="34" charset="0"/>
              </a:rPr>
              <a:t>buildings were made of wood rather than brick or stone </a:t>
            </a:r>
          </a:p>
        </p:txBody>
      </p:sp>
      <p:pic>
        <p:nvPicPr>
          <p:cNvPr id="41987" name="Shape 180"/>
          <p:cNvPicPr preferRelativeResize="0">
            <a:picLocks noChangeAspect="1" noChangeArrowheads="1"/>
          </p:cNvPicPr>
          <p:nvPr>
            <p:ph type="body" idx="4294967295"/>
          </p:nvPr>
        </p:nvPicPr>
        <p:blipFill>
          <a:blip r:embed="rId3"/>
          <a:srcRect/>
          <a:stretch>
            <a:fillRect/>
          </a:stretch>
        </p:blipFill>
        <p:spPr>
          <a:xfrm>
            <a:off x="269875" y="1676400"/>
            <a:ext cx="4149725" cy="2286000"/>
          </a:xfrm>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hape 186"/>
          <p:cNvSpPr txBox="1">
            <a:spLocks noGrp="1"/>
          </p:cNvSpPr>
          <p:nvPr>
            <p:ph type="title" idx="4294967295"/>
          </p:nvPr>
        </p:nvSpPr>
        <p:spPr>
          <a:xfrm>
            <a:off x="2667000" y="0"/>
            <a:ext cx="6477000" cy="762000"/>
          </a:xfrm>
        </p:spPr>
        <p:txBody>
          <a:bodyPr tIns="45700" bIns="45700"/>
          <a:lstStyle/>
          <a:p>
            <a:pPr algn="ctr" eaLnBrk="1" hangingPunct="1">
              <a:buClr>
                <a:srgbClr val="003366"/>
              </a:buClr>
              <a:buSzPct val="25000"/>
              <a:buFont typeface="Calibri" pitchFamily="34" charset="0"/>
              <a:buNone/>
            </a:pPr>
            <a:r>
              <a:rPr lang="en-US" sz="4000" smtClean="0">
                <a:solidFill>
                  <a:srgbClr val="003366"/>
                </a:solidFill>
                <a:latin typeface="Calibri" pitchFamily="34" charset="0"/>
                <a:cs typeface="Arial" charset="0"/>
                <a:sym typeface="Calibri" pitchFamily="34" charset="0"/>
              </a:rPr>
              <a:t>Lasting Contributions</a:t>
            </a:r>
          </a:p>
        </p:txBody>
      </p:sp>
      <p:sp>
        <p:nvSpPr>
          <p:cNvPr id="44034" name="Shape 187"/>
          <p:cNvSpPr txBox="1">
            <a:spLocks noGrp="1"/>
          </p:cNvSpPr>
          <p:nvPr>
            <p:ph type="body" idx="4294967295"/>
          </p:nvPr>
        </p:nvSpPr>
        <p:spPr>
          <a:xfrm>
            <a:off x="2743200" y="685800"/>
            <a:ext cx="6400800" cy="6172200"/>
          </a:xfrm>
        </p:spPr>
        <p:txBody>
          <a:bodyPr tIns="45700" bIns="45700"/>
          <a:lstStyle/>
          <a:p>
            <a:pPr eaLnBrk="1" hangingPunct="1">
              <a:lnSpc>
                <a:spcPct val="90000"/>
              </a:lnSpc>
              <a:buClr>
                <a:schemeClr val="accent1"/>
              </a:buClr>
              <a:buFont typeface="Arial" charset="0"/>
              <a:buChar char="■"/>
            </a:pPr>
            <a:r>
              <a:rPr lang="en-US" sz="3700" smtClean="0">
                <a:latin typeface="Calibri" pitchFamily="34" charset="0"/>
                <a:cs typeface="Arial" charset="0"/>
                <a:sym typeface="Calibri" pitchFamily="34" charset="0"/>
              </a:rPr>
              <a:t>Specialized Workers:</a:t>
            </a:r>
          </a:p>
          <a:p>
            <a:pPr lvl="1" eaLnBrk="1" hangingPunct="1">
              <a:lnSpc>
                <a:spcPct val="90000"/>
              </a:lnSpc>
              <a:buClr>
                <a:srgbClr val="000000"/>
              </a:buClr>
              <a:buFontTx/>
              <a:buChar char="–"/>
            </a:pPr>
            <a:r>
              <a:rPr lang="en-US" sz="3700" smtClean="0">
                <a:latin typeface="Calibri" pitchFamily="34" charset="0"/>
                <a:cs typeface="Arial" charset="0"/>
                <a:sym typeface="Calibri" pitchFamily="34" charset="0"/>
              </a:rPr>
              <a:t>?</a:t>
            </a:r>
          </a:p>
        </p:txBody>
      </p:sp>
      <p:sp>
        <p:nvSpPr>
          <p:cNvPr id="44035" name="Shape 188"/>
          <p:cNvSpPr txBox="1">
            <a:spLocks noChangeArrowheads="1"/>
          </p:cNvSpPr>
          <p:nvPr/>
        </p:nvSpPr>
        <p:spPr bwMode="auto">
          <a:xfrm>
            <a:off x="0" y="1524000"/>
            <a:ext cx="2743200" cy="1295400"/>
          </a:xfrm>
          <a:prstGeom prst="rect">
            <a:avLst/>
          </a:prstGeom>
          <a:noFill/>
          <a:ln w="57150">
            <a:solidFill>
              <a:srgbClr val="C00000"/>
            </a:solidFill>
            <a:round/>
            <a:headEnd/>
            <a:tailEnd/>
          </a:ln>
        </p:spPr>
        <p:txBody>
          <a:bodyPr lIns="91425" tIns="45700" rIns="91425" bIns="45700"/>
          <a:lstStyle/>
          <a:p>
            <a:endParaRPr lang="en-US" sz="1800"/>
          </a:p>
        </p:txBody>
      </p:sp>
      <p:pic>
        <p:nvPicPr>
          <p:cNvPr id="44036" name="Shape 189"/>
          <p:cNvPicPr preferRelativeResize="0">
            <a:picLocks noChangeAspect="1" noChangeArrowheads="1"/>
          </p:cNvPicPr>
          <p:nvPr/>
        </p:nvPicPr>
        <p:blipFill>
          <a:blip r:embed="rId3"/>
          <a:srcRect/>
          <a:stretch>
            <a:fillRect/>
          </a:stretch>
        </p:blipFill>
        <p:spPr bwMode="auto">
          <a:xfrm>
            <a:off x="2743200" y="1295400"/>
            <a:ext cx="6400800" cy="5562600"/>
          </a:xfrm>
          <a:prstGeom prst="rect">
            <a:avLst/>
          </a:prstGeom>
          <a:noFill/>
          <a:ln w="9525">
            <a:noFill/>
            <a:miter lim="800000"/>
            <a:headEnd/>
            <a:tailEnd/>
          </a:ln>
        </p:spPr>
      </p:pic>
      <p:sp>
        <p:nvSpPr>
          <p:cNvPr id="44037" name="Shape 190"/>
          <p:cNvSpPr>
            <a:spLocks noChangeArrowheads="1"/>
          </p:cNvSpPr>
          <p:nvPr/>
        </p:nvSpPr>
        <p:spPr bwMode="auto">
          <a:xfrm>
            <a:off x="76200" y="76200"/>
            <a:ext cx="2819400" cy="4648200"/>
          </a:xfrm>
          <a:prstGeom prst="wedgeRectCallout">
            <a:avLst>
              <a:gd name="adj1" fmla="val 26727"/>
              <a:gd name="adj2" fmla="val 18181"/>
            </a:avLst>
          </a:prstGeom>
          <a:solidFill>
            <a:srgbClr val="99FF99"/>
          </a:solidFill>
          <a:ln w="28575">
            <a:solidFill>
              <a:schemeClr val="tx1"/>
            </a:solidFill>
            <a:round/>
            <a:headEnd/>
            <a:tailEnd/>
          </a:ln>
        </p:spPr>
        <p:txBody>
          <a:bodyPr lIns="91425" tIns="45700" rIns="91425" bIns="45700"/>
          <a:lstStyle/>
          <a:p>
            <a:pPr algn="ctr">
              <a:lnSpc>
                <a:spcPct val="85000"/>
              </a:lnSpc>
              <a:buClr>
                <a:srgbClr val="000000"/>
              </a:buClr>
              <a:buSzPct val="25000"/>
              <a:buFont typeface="Calibri" pitchFamily="34" charset="0"/>
              <a:buNone/>
            </a:pPr>
            <a:r>
              <a:rPr lang="en-US" sz="3400">
                <a:latin typeface="Calibri" pitchFamily="34" charset="0"/>
                <a:sym typeface="Calibri" pitchFamily="34" charset="0"/>
              </a:rPr>
              <a:t>Unlike other river valley civilizations, the Chinese </a:t>
            </a:r>
            <a:r>
              <a:rPr lang="en-US" sz="3400">
                <a:solidFill>
                  <a:srgbClr val="FF0000"/>
                </a:solidFill>
                <a:latin typeface="Calibri" pitchFamily="34" charset="0"/>
                <a:sym typeface="Calibri" pitchFamily="34" charset="0"/>
              </a:rPr>
              <a:t>held peasants higher than artisans or merchants </a:t>
            </a:r>
            <a:r>
              <a:rPr lang="en-US" sz="3400">
                <a:latin typeface="Calibri" pitchFamily="34" charset="0"/>
                <a:sym typeface="Calibri" pitchFamily="34" charset="0"/>
              </a:rPr>
              <a:t>because  they produced food</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hape 196"/>
          <p:cNvSpPr txBox="1">
            <a:spLocks noGrp="1"/>
          </p:cNvSpPr>
          <p:nvPr>
            <p:ph type="title" idx="4294967295"/>
          </p:nvPr>
        </p:nvSpPr>
        <p:spPr>
          <a:xfrm>
            <a:off x="2667000" y="0"/>
            <a:ext cx="6477000" cy="762000"/>
          </a:xfrm>
        </p:spPr>
        <p:txBody>
          <a:bodyPr tIns="45700" bIns="45700"/>
          <a:lstStyle/>
          <a:p>
            <a:pPr algn="ctr" eaLnBrk="1" hangingPunct="1">
              <a:buClr>
                <a:srgbClr val="003366"/>
              </a:buClr>
              <a:buSzPct val="25000"/>
              <a:buFont typeface="Calibri" pitchFamily="34" charset="0"/>
              <a:buNone/>
            </a:pPr>
            <a:r>
              <a:rPr lang="en-US" sz="4000" smtClean="0">
                <a:solidFill>
                  <a:srgbClr val="003366"/>
                </a:solidFill>
                <a:latin typeface="Calibri" pitchFamily="34" charset="0"/>
                <a:cs typeface="Arial" charset="0"/>
                <a:sym typeface="Calibri" pitchFamily="34" charset="0"/>
              </a:rPr>
              <a:t>Lasting Contributions</a:t>
            </a:r>
          </a:p>
        </p:txBody>
      </p:sp>
      <p:sp>
        <p:nvSpPr>
          <p:cNvPr id="46082" name="Shape 197"/>
          <p:cNvSpPr txBox="1">
            <a:spLocks noGrp="1"/>
          </p:cNvSpPr>
          <p:nvPr>
            <p:ph type="body" idx="4294967295"/>
          </p:nvPr>
        </p:nvSpPr>
        <p:spPr>
          <a:xfrm>
            <a:off x="2590800" y="685800"/>
            <a:ext cx="6553200" cy="6172200"/>
          </a:xfrm>
        </p:spPr>
        <p:txBody>
          <a:bodyPr tIns="45700" bIns="45700"/>
          <a:lstStyle/>
          <a:p>
            <a:pPr eaLnBrk="1" hangingPunct="1">
              <a:lnSpc>
                <a:spcPct val="95000"/>
              </a:lnSpc>
              <a:buClr>
                <a:schemeClr val="accent1"/>
              </a:buClr>
              <a:buFont typeface="Arial" charset="0"/>
              <a:buChar char="■"/>
            </a:pPr>
            <a:r>
              <a:rPr lang="en-US" sz="3800" smtClean="0">
                <a:latin typeface="Calibri" pitchFamily="34" charset="0"/>
                <a:cs typeface="Arial" charset="0"/>
                <a:sym typeface="Calibri" pitchFamily="34" charset="0"/>
              </a:rPr>
              <a:t>Government:</a:t>
            </a:r>
          </a:p>
          <a:p>
            <a:pPr lvl="1" eaLnBrk="1" hangingPunct="1">
              <a:lnSpc>
                <a:spcPct val="95000"/>
              </a:lnSpc>
              <a:buClr>
                <a:srgbClr val="000000"/>
              </a:buClr>
              <a:buFontTx/>
              <a:buChar char="–"/>
            </a:pPr>
            <a:r>
              <a:rPr lang="en-US" sz="3700" smtClean="0">
                <a:latin typeface="Calibri" pitchFamily="34" charset="0"/>
                <a:cs typeface="Arial" charset="0"/>
                <a:sym typeface="Calibri" pitchFamily="34" charset="0"/>
              </a:rPr>
              <a:t>Like Egypt, China was ruled by families called </a:t>
            </a:r>
            <a:r>
              <a:rPr lang="en-US" sz="3700" u="sng" smtClean="0">
                <a:solidFill>
                  <a:srgbClr val="FF0000"/>
                </a:solidFill>
                <a:latin typeface="Calibri" pitchFamily="34" charset="0"/>
                <a:cs typeface="Arial" charset="0"/>
                <a:sym typeface="Calibri" pitchFamily="34" charset="0"/>
              </a:rPr>
              <a:t>dynasties</a:t>
            </a:r>
          </a:p>
          <a:p>
            <a:pPr lvl="1" eaLnBrk="1" hangingPunct="1">
              <a:lnSpc>
                <a:spcPct val="95000"/>
              </a:lnSpc>
              <a:buClr>
                <a:srgbClr val="000000"/>
              </a:buClr>
              <a:buFontTx/>
              <a:buChar char="–"/>
            </a:pPr>
            <a:r>
              <a:rPr lang="en-US" sz="3700" smtClean="0">
                <a:latin typeface="Calibri" pitchFamily="34" charset="0"/>
                <a:cs typeface="Arial" charset="0"/>
                <a:sym typeface="Calibri" pitchFamily="34" charset="0"/>
              </a:rPr>
              <a:t>Ruler’s justified their power by claiming</a:t>
            </a:r>
            <a:br>
              <a:rPr lang="en-US" sz="3700" smtClean="0">
                <a:latin typeface="Calibri" pitchFamily="34" charset="0"/>
                <a:cs typeface="Arial" charset="0"/>
                <a:sym typeface="Calibri" pitchFamily="34" charset="0"/>
              </a:rPr>
            </a:br>
            <a:r>
              <a:rPr lang="en-US" sz="3700" u="sng" smtClean="0">
                <a:solidFill>
                  <a:srgbClr val="FF0000"/>
                </a:solidFill>
                <a:latin typeface="Calibri" pitchFamily="34" charset="0"/>
                <a:cs typeface="Arial" charset="0"/>
                <a:sym typeface="Calibri" pitchFamily="34" charset="0"/>
              </a:rPr>
              <a:t>Mandate of</a:t>
            </a:r>
            <a:br>
              <a:rPr lang="en-US" sz="3700" u="sng" smtClean="0">
                <a:solidFill>
                  <a:srgbClr val="FF0000"/>
                </a:solidFill>
                <a:latin typeface="Calibri" pitchFamily="34" charset="0"/>
                <a:cs typeface="Arial" charset="0"/>
                <a:sym typeface="Calibri" pitchFamily="34" charset="0"/>
              </a:rPr>
            </a:br>
            <a:r>
              <a:rPr lang="en-US" sz="3700" u="sng" smtClean="0">
                <a:solidFill>
                  <a:srgbClr val="FF0000"/>
                </a:solidFill>
                <a:latin typeface="Calibri" pitchFamily="34" charset="0"/>
                <a:cs typeface="Arial" charset="0"/>
                <a:sym typeface="Calibri" pitchFamily="34" charset="0"/>
              </a:rPr>
              <a:t>Heaven </a:t>
            </a:r>
            <a:r>
              <a:rPr lang="en-US" sz="3700" smtClean="0">
                <a:latin typeface="Calibri" pitchFamily="34" charset="0"/>
                <a:cs typeface="Arial" charset="0"/>
                <a:sym typeface="Calibri" pitchFamily="34" charset="0"/>
              </a:rPr>
              <a:t/>
            </a:r>
            <a:br>
              <a:rPr lang="en-US" sz="3700" smtClean="0">
                <a:latin typeface="Calibri" pitchFamily="34" charset="0"/>
                <a:cs typeface="Arial" charset="0"/>
                <a:sym typeface="Calibri" pitchFamily="34" charset="0"/>
              </a:rPr>
            </a:br>
            <a:r>
              <a:rPr lang="en-US" sz="3700" smtClean="0">
                <a:latin typeface="Calibri" pitchFamily="34" charset="0"/>
                <a:cs typeface="Arial" charset="0"/>
                <a:sym typeface="Calibri" pitchFamily="34" charset="0"/>
              </a:rPr>
              <a:t>(approval  </a:t>
            </a:r>
            <a:br>
              <a:rPr lang="en-US" sz="3700" smtClean="0">
                <a:latin typeface="Calibri" pitchFamily="34" charset="0"/>
                <a:cs typeface="Arial" charset="0"/>
                <a:sym typeface="Calibri" pitchFamily="34" charset="0"/>
              </a:rPr>
            </a:br>
            <a:r>
              <a:rPr lang="en-US" sz="3700" smtClean="0">
                <a:latin typeface="Calibri" pitchFamily="34" charset="0"/>
                <a:cs typeface="Arial" charset="0"/>
                <a:sym typeface="Calibri" pitchFamily="34" charset="0"/>
              </a:rPr>
              <a:t>of the gods) </a:t>
            </a:r>
          </a:p>
        </p:txBody>
      </p:sp>
      <p:pic>
        <p:nvPicPr>
          <p:cNvPr id="46083" name="Shape 198"/>
          <p:cNvPicPr preferRelativeResize="0">
            <a:picLocks noChangeAspect="1" noChangeArrowheads="1"/>
          </p:cNvPicPr>
          <p:nvPr/>
        </p:nvPicPr>
        <p:blipFill>
          <a:blip r:embed="rId3"/>
          <a:srcRect/>
          <a:stretch>
            <a:fillRect/>
          </a:stretch>
        </p:blipFill>
        <p:spPr bwMode="auto">
          <a:xfrm>
            <a:off x="5838825" y="2971800"/>
            <a:ext cx="3305175" cy="3886200"/>
          </a:xfrm>
          <a:prstGeom prst="rect">
            <a:avLst/>
          </a:prstGeom>
          <a:noFill/>
          <a:ln w="9525">
            <a:noFill/>
            <a:miter lim="800000"/>
            <a:headEnd/>
            <a:tailEnd/>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hape 204"/>
          <p:cNvSpPr txBox="1">
            <a:spLocks noGrp="1"/>
          </p:cNvSpPr>
          <p:nvPr>
            <p:ph type="title" idx="4294967295"/>
          </p:nvPr>
        </p:nvSpPr>
        <p:spPr>
          <a:xfrm>
            <a:off x="2667000" y="0"/>
            <a:ext cx="6477000" cy="762000"/>
          </a:xfrm>
        </p:spPr>
        <p:txBody>
          <a:bodyPr tIns="45700" bIns="45700"/>
          <a:lstStyle/>
          <a:p>
            <a:pPr algn="ctr" eaLnBrk="1" hangingPunct="1">
              <a:buClr>
                <a:srgbClr val="003366"/>
              </a:buClr>
              <a:buSzPct val="25000"/>
              <a:buFont typeface="Calibri" pitchFamily="34" charset="0"/>
              <a:buNone/>
            </a:pPr>
            <a:r>
              <a:rPr lang="en-US" sz="4000" smtClean="0">
                <a:solidFill>
                  <a:srgbClr val="003366"/>
                </a:solidFill>
                <a:latin typeface="Calibri" pitchFamily="34" charset="0"/>
                <a:cs typeface="Arial" charset="0"/>
                <a:sym typeface="Calibri" pitchFamily="34" charset="0"/>
              </a:rPr>
              <a:t>Lasting Contributions</a:t>
            </a:r>
          </a:p>
        </p:txBody>
      </p:sp>
      <p:sp>
        <p:nvSpPr>
          <p:cNvPr id="48130" name="Shape 205"/>
          <p:cNvSpPr txBox="1">
            <a:spLocks noGrp="1"/>
          </p:cNvSpPr>
          <p:nvPr>
            <p:ph type="body" idx="4294967295"/>
          </p:nvPr>
        </p:nvSpPr>
        <p:spPr>
          <a:xfrm>
            <a:off x="2590800" y="685800"/>
            <a:ext cx="6553200" cy="6172200"/>
          </a:xfrm>
        </p:spPr>
        <p:txBody>
          <a:bodyPr tIns="45700" bIns="45700"/>
          <a:lstStyle/>
          <a:p>
            <a:pPr eaLnBrk="1" hangingPunct="1">
              <a:lnSpc>
                <a:spcPct val="90000"/>
              </a:lnSpc>
              <a:buClr>
                <a:schemeClr val="accent1"/>
              </a:buClr>
              <a:buFont typeface="Arial" charset="0"/>
              <a:buChar char="■"/>
            </a:pPr>
            <a:r>
              <a:rPr lang="en-US" sz="3700" smtClean="0">
                <a:latin typeface="Calibri" pitchFamily="34" charset="0"/>
                <a:cs typeface="Arial" charset="0"/>
                <a:sym typeface="Calibri" pitchFamily="34" charset="0"/>
              </a:rPr>
              <a:t>Government:</a:t>
            </a:r>
          </a:p>
          <a:p>
            <a:pPr lvl="1" eaLnBrk="1" hangingPunct="1">
              <a:lnSpc>
                <a:spcPct val="90000"/>
              </a:lnSpc>
              <a:buClr>
                <a:srgbClr val="000000"/>
              </a:buClr>
              <a:buFontTx/>
              <a:buChar char="–"/>
            </a:pPr>
            <a:r>
              <a:rPr lang="en-US" sz="3700" smtClean="0">
                <a:latin typeface="Calibri" pitchFamily="34" charset="0"/>
                <a:cs typeface="Arial" charset="0"/>
                <a:sym typeface="Calibri" pitchFamily="34" charset="0"/>
              </a:rPr>
              <a:t>China was also ruled by the ethical system,</a:t>
            </a:r>
            <a:r>
              <a:rPr lang="en-US" sz="3700" smtClean="0">
                <a:solidFill>
                  <a:srgbClr val="FF0000"/>
                </a:solidFill>
                <a:latin typeface="Calibri" pitchFamily="34" charset="0"/>
                <a:cs typeface="Arial" charset="0"/>
                <a:sym typeface="Calibri" pitchFamily="34" charset="0"/>
              </a:rPr>
              <a:t> </a:t>
            </a:r>
            <a:r>
              <a:rPr lang="en-US" sz="3700" u="sng" smtClean="0">
                <a:solidFill>
                  <a:srgbClr val="FF0000"/>
                </a:solidFill>
                <a:latin typeface="Calibri" pitchFamily="34" charset="0"/>
                <a:cs typeface="Arial" charset="0"/>
                <a:sym typeface="Calibri" pitchFamily="34" charset="0"/>
              </a:rPr>
              <a:t>Confucianism </a:t>
            </a:r>
          </a:p>
          <a:p>
            <a:pPr lvl="1" eaLnBrk="1" hangingPunct="1">
              <a:lnSpc>
                <a:spcPct val="90000"/>
              </a:lnSpc>
              <a:buClr>
                <a:srgbClr val="000000"/>
              </a:buClr>
              <a:buFontTx/>
              <a:buChar char="–"/>
            </a:pPr>
            <a:r>
              <a:rPr lang="en-US" sz="3700" smtClean="0">
                <a:latin typeface="Calibri" pitchFamily="34" charset="0"/>
                <a:cs typeface="Arial" charset="0"/>
                <a:sym typeface="Calibri" pitchFamily="34" charset="0"/>
              </a:rPr>
              <a:t>Confucianism focused on </a:t>
            </a:r>
            <a:r>
              <a:rPr lang="en-US" sz="3700" u="sng" smtClean="0">
                <a:solidFill>
                  <a:srgbClr val="FF0000"/>
                </a:solidFill>
                <a:latin typeface="Calibri" pitchFamily="34" charset="0"/>
                <a:cs typeface="Arial" charset="0"/>
                <a:sym typeface="Calibri" pitchFamily="34" charset="0"/>
              </a:rPr>
              <a:t>filial piety </a:t>
            </a:r>
            <a:r>
              <a:rPr lang="en-US" sz="3700" smtClean="0">
                <a:latin typeface="Calibri" pitchFamily="34" charset="0"/>
                <a:cs typeface="Arial" charset="0"/>
                <a:sym typeface="Calibri" pitchFamily="34" charset="0"/>
              </a:rPr>
              <a:t>(respect for elders)</a:t>
            </a:r>
          </a:p>
          <a:p>
            <a:pPr lvl="1" eaLnBrk="1" hangingPunct="1">
              <a:lnSpc>
                <a:spcPct val="90000"/>
              </a:lnSpc>
              <a:buClr>
                <a:srgbClr val="000000"/>
              </a:buClr>
              <a:buFontTx/>
              <a:buChar char="–"/>
            </a:pPr>
            <a:r>
              <a:rPr lang="en-US" sz="3700" smtClean="0">
                <a:latin typeface="Calibri" pitchFamily="34" charset="0"/>
                <a:cs typeface="Arial" charset="0"/>
                <a:sym typeface="Calibri" pitchFamily="34" charset="0"/>
              </a:rPr>
              <a:t>Confucius taught </a:t>
            </a:r>
            <a:r>
              <a:rPr lang="en-US" sz="3700" u="sng" smtClean="0">
                <a:solidFill>
                  <a:srgbClr val="FF0000"/>
                </a:solidFill>
                <a:latin typeface="Calibri" pitchFamily="34" charset="0"/>
                <a:cs typeface="Arial" charset="0"/>
                <a:sym typeface="Calibri" pitchFamily="34" charset="0"/>
              </a:rPr>
              <a:t>social order</a:t>
            </a:r>
          </a:p>
          <a:p>
            <a:pPr lvl="1" eaLnBrk="1" hangingPunct="1">
              <a:lnSpc>
                <a:spcPct val="90000"/>
              </a:lnSpc>
              <a:buClr>
                <a:srgbClr val="FF0000"/>
              </a:buClr>
              <a:buSzPct val="25000"/>
              <a:buFont typeface="Calibri" pitchFamily="34" charset="0"/>
              <a:buNone/>
            </a:pPr>
            <a:r>
              <a:rPr lang="en-US" sz="3700" smtClean="0">
                <a:solidFill>
                  <a:srgbClr val="FF0000"/>
                </a:solidFill>
                <a:latin typeface="Calibri" pitchFamily="34" charset="0"/>
                <a:cs typeface="Arial" charset="0"/>
                <a:sym typeface="Calibri" pitchFamily="34" charset="0"/>
              </a:rPr>
              <a:t>	*Respect for parents/elders</a:t>
            </a:r>
          </a:p>
          <a:p>
            <a:pPr lvl="1" eaLnBrk="1" hangingPunct="1">
              <a:lnSpc>
                <a:spcPct val="90000"/>
              </a:lnSpc>
              <a:buClr>
                <a:srgbClr val="FF0000"/>
              </a:buClr>
              <a:buSzPct val="25000"/>
              <a:buFont typeface="Calibri" pitchFamily="34" charset="0"/>
              <a:buNone/>
            </a:pPr>
            <a:r>
              <a:rPr lang="en-US" sz="3700" smtClean="0">
                <a:solidFill>
                  <a:srgbClr val="FF0000"/>
                </a:solidFill>
                <a:latin typeface="Calibri" pitchFamily="34" charset="0"/>
                <a:cs typeface="Arial" charset="0"/>
                <a:sym typeface="Calibri" pitchFamily="34" charset="0"/>
              </a:rPr>
              <a:t>	*Education is important</a:t>
            </a:r>
          </a:p>
        </p:txBody>
      </p:sp>
      <p:pic>
        <p:nvPicPr>
          <p:cNvPr id="48131" name="Shape 206"/>
          <p:cNvPicPr preferRelativeResize="0">
            <a:picLocks noChangeAspect="1" noChangeArrowheads="1"/>
          </p:cNvPicPr>
          <p:nvPr/>
        </p:nvPicPr>
        <p:blipFill>
          <a:blip r:embed="rId3"/>
          <a:srcRect t="3799"/>
          <a:stretch>
            <a:fillRect/>
          </a:stretch>
        </p:blipFill>
        <p:spPr bwMode="auto">
          <a:xfrm>
            <a:off x="0" y="3810000"/>
            <a:ext cx="2514600" cy="3048000"/>
          </a:xfrm>
          <a:prstGeom prst="rect">
            <a:avLst/>
          </a:prstGeom>
          <a:noFill/>
          <a:ln w="9525">
            <a:noFill/>
            <a:miter lim="800000"/>
            <a:headEnd/>
            <a:tailEnd/>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hape 212"/>
          <p:cNvSpPr txBox="1">
            <a:spLocks noGrp="1"/>
          </p:cNvSpPr>
          <p:nvPr>
            <p:ph type="title" idx="4294967295"/>
          </p:nvPr>
        </p:nvSpPr>
        <p:spPr>
          <a:xfrm>
            <a:off x="2667000" y="0"/>
            <a:ext cx="6477000" cy="762000"/>
          </a:xfrm>
        </p:spPr>
        <p:txBody>
          <a:bodyPr tIns="45700" bIns="45700"/>
          <a:lstStyle/>
          <a:p>
            <a:pPr algn="ctr" eaLnBrk="1" hangingPunct="1">
              <a:buClr>
                <a:srgbClr val="003366"/>
              </a:buClr>
              <a:buSzPct val="25000"/>
              <a:buFont typeface="Calibri" pitchFamily="34" charset="0"/>
              <a:buNone/>
            </a:pPr>
            <a:r>
              <a:rPr lang="en-US" sz="4000" smtClean="0">
                <a:solidFill>
                  <a:srgbClr val="003366"/>
                </a:solidFill>
                <a:latin typeface="Calibri" pitchFamily="34" charset="0"/>
                <a:cs typeface="Arial" charset="0"/>
                <a:sym typeface="Calibri" pitchFamily="34" charset="0"/>
              </a:rPr>
              <a:t>Lasting Contributions</a:t>
            </a:r>
          </a:p>
        </p:txBody>
      </p:sp>
      <p:sp>
        <p:nvSpPr>
          <p:cNvPr id="50178" name="Shape 213"/>
          <p:cNvSpPr txBox="1">
            <a:spLocks noGrp="1"/>
          </p:cNvSpPr>
          <p:nvPr>
            <p:ph type="body" idx="4294967295"/>
          </p:nvPr>
        </p:nvSpPr>
        <p:spPr>
          <a:xfrm>
            <a:off x="2667000" y="685800"/>
            <a:ext cx="6477000" cy="6172200"/>
          </a:xfrm>
        </p:spPr>
        <p:txBody>
          <a:bodyPr tIns="45700" bIns="45700"/>
          <a:lstStyle/>
          <a:p>
            <a:pPr eaLnBrk="1" hangingPunct="1">
              <a:lnSpc>
                <a:spcPct val="90000"/>
              </a:lnSpc>
              <a:buClr>
                <a:schemeClr val="accent1"/>
              </a:buClr>
              <a:buFont typeface="Arial" charset="0"/>
              <a:buChar char="■"/>
            </a:pPr>
            <a:r>
              <a:rPr lang="en-US" sz="3700" smtClean="0">
                <a:latin typeface="Calibri" pitchFamily="34" charset="0"/>
                <a:cs typeface="Arial" charset="0"/>
                <a:sym typeface="Calibri" pitchFamily="34" charset="0"/>
              </a:rPr>
              <a:t>Religion:</a:t>
            </a:r>
          </a:p>
          <a:p>
            <a:pPr lvl="1" eaLnBrk="1" hangingPunct="1">
              <a:lnSpc>
                <a:spcPct val="90000"/>
              </a:lnSpc>
              <a:buClr>
                <a:srgbClr val="000000"/>
              </a:buClr>
              <a:buFontTx/>
              <a:buChar char="–"/>
            </a:pPr>
            <a:r>
              <a:rPr lang="en-US" sz="3700" smtClean="0">
                <a:latin typeface="Calibri" pitchFamily="34" charset="0"/>
                <a:cs typeface="Arial" charset="0"/>
                <a:sym typeface="Calibri" pitchFamily="34" charset="0"/>
              </a:rPr>
              <a:t>Chinese believed in </a:t>
            </a:r>
            <a:r>
              <a:rPr lang="en-US" sz="3700" u="sng" smtClean="0">
                <a:solidFill>
                  <a:srgbClr val="FF0000"/>
                </a:solidFill>
                <a:latin typeface="Calibri" pitchFamily="34" charset="0"/>
                <a:cs typeface="Arial" charset="0"/>
                <a:sym typeface="Calibri" pitchFamily="34" charset="0"/>
              </a:rPr>
              <a:t>ancestor worship</a:t>
            </a:r>
            <a:r>
              <a:rPr lang="en-US" sz="3700" smtClean="0">
                <a:latin typeface="Calibri" pitchFamily="34" charset="0"/>
                <a:cs typeface="Arial" charset="0"/>
                <a:sym typeface="Calibri" pitchFamily="34" charset="0"/>
              </a:rPr>
              <a:t>, that the spirits of family ancestors should be honored &amp; consulted </a:t>
            </a:r>
          </a:p>
        </p:txBody>
      </p:sp>
      <p:pic>
        <p:nvPicPr>
          <p:cNvPr id="50179" name="Shape 214"/>
          <p:cNvPicPr preferRelativeResize="0">
            <a:picLocks noChangeAspect="1" noChangeArrowheads="1"/>
          </p:cNvPicPr>
          <p:nvPr/>
        </p:nvPicPr>
        <p:blipFill>
          <a:blip r:embed="rId3"/>
          <a:srcRect/>
          <a:stretch>
            <a:fillRect/>
          </a:stretch>
        </p:blipFill>
        <p:spPr bwMode="auto">
          <a:xfrm>
            <a:off x="2743200" y="3505200"/>
            <a:ext cx="3884613" cy="2227263"/>
          </a:xfrm>
          <a:prstGeom prst="rect">
            <a:avLst/>
          </a:prstGeom>
          <a:noFill/>
          <a:ln w="9525">
            <a:noFill/>
            <a:miter lim="800000"/>
            <a:headEnd/>
            <a:tailEnd/>
          </a:ln>
        </p:spPr>
      </p:pic>
      <p:pic>
        <p:nvPicPr>
          <p:cNvPr id="50180" name="Shape 215"/>
          <p:cNvPicPr preferRelativeResize="0">
            <a:picLocks noChangeAspect="1" noChangeArrowheads="1"/>
          </p:cNvPicPr>
          <p:nvPr/>
        </p:nvPicPr>
        <p:blipFill>
          <a:blip r:embed="rId4"/>
          <a:srcRect/>
          <a:stretch>
            <a:fillRect/>
          </a:stretch>
        </p:blipFill>
        <p:spPr bwMode="auto">
          <a:xfrm>
            <a:off x="6629400" y="5508625"/>
            <a:ext cx="2209800" cy="1349375"/>
          </a:xfrm>
          <a:prstGeom prst="rect">
            <a:avLst/>
          </a:prstGeom>
          <a:noFill/>
          <a:ln w="9525">
            <a:noFill/>
            <a:miter lim="800000"/>
            <a:headEnd/>
            <a:tailEnd/>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hape 73"/>
          <p:cNvSpPr txBox="1">
            <a:spLocks noGrp="1"/>
          </p:cNvSpPr>
          <p:nvPr>
            <p:ph type="title"/>
          </p:nvPr>
        </p:nvSpPr>
        <p:spPr>
          <a:xfrm>
            <a:off x="722313" y="4406900"/>
            <a:ext cx="7772400" cy="1362075"/>
          </a:xfrm>
        </p:spPr>
        <p:txBody>
          <a:bodyPr tIns="45700" bIns="45700"/>
          <a:lstStyle/>
          <a:p>
            <a:pPr eaLnBrk="1" hangingPunct="1">
              <a:spcBef>
                <a:spcPct val="0"/>
              </a:spcBef>
            </a:pPr>
            <a:endParaRPr lang="en-US" smtClean="0">
              <a:solidFill>
                <a:srgbClr val="003366"/>
              </a:solidFill>
              <a:latin typeface="Calibri" pitchFamily="34" charset="0"/>
              <a:cs typeface="Arial" charset="0"/>
              <a:sym typeface="Calibri" pitchFamily="34" charset="0"/>
            </a:endParaRPr>
          </a:p>
        </p:txBody>
      </p:sp>
      <p:sp>
        <p:nvSpPr>
          <p:cNvPr id="15362" name="Shape 74"/>
          <p:cNvSpPr txBox="1">
            <a:spLocks noGrp="1"/>
          </p:cNvSpPr>
          <p:nvPr>
            <p:ph type="body" idx="1"/>
          </p:nvPr>
        </p:nvSpPr>
        <p:spPr>
          <a:xfrm>
            <a:off x="722313" y="2906713"/>
            <a:ext cx="7772400" cy="1500187"/>
          </a:xfrm>
        </p:spPr>
        <p:txBody>
          <a:bodyPr tIns="45700" bIns="45700"/>
          <a:lstStyle/>
          <a:p>
            <a:pPr eaLnBrk="1" hangingPunct="1">
              <a:spcBef>
                <a:spcPct val="0"/>
              </a:spcBef>
              <a:buClr>
                <a:schemeClr val="accent1"/>
              </a:buClr>
              <a:buFontTx/>
              <a:buNone/>
            </a:pPr>
            <a:endParaRPr lang="en-US" smtClean="0">
              <a:latin typeface="Calibri" pitchFamily="34" charset="0"/>
              <a:cs typeface="Arial" charset="0"/>
              <a:sym typeface="Calibri" pitchFamily="34" charset="0"/>
            </a:endParaRPr>
          </a:p>
        </p:txBody>
      </p:sp>
      <p:pic>
        <p:nvPicPr>
          <p:cNvPr id="15363" name="Shape 75"/>
          <p:cNvPicPr preferRelativeResize="0">
            <a:picLocks noChangeAspect="1" noChangeArrowheads="1"/>
          </p:cNvPicPr>
          <p:nvPr/>
        </p:nvPicPr>
        <p:blipFill>
          <a:blip r:embed="rId3"/>
          <a:srcRect/>
          <a:stretch>
            <a:fillRect/>
          </a:stretch>
        </p:blipFill>
        <p:spPr bwMode="auto">
          <a:xfrm>
            <a:off x="0" y="1447800"/>
            <a:ext cx="9144000" cy="3352800"/>
          </a:xfrm>
          <a:prstGeom prst="rect">
            <a:avLst/>
          </a:prstGeom>
          <a:noFill/>
          <a:ln w="9525">
            <a:noFill/>
            <a:miter lim="800000"/>
            <a:headEnd/>
            <a:tailEnd/>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hape 221"/>
          <p:cNvSpPr txBox="1">
            <a:spLocks noGrp="1"/>
          </p:cNvSpPr>
          <p:nvPr>
            <p:ph type="title" idx="4294967295"/>
          </p:nvPr>
        </p:nvSpPr>
        <p:spPr>
          <a:xfrm>
            <a:off x="2667000" y="0"/>
            <a:ext cx="6477000" cy="762000"/>
          </a:xfrm>
        </p:spPr>
        <p:txBody>
          <a:bodyPr tIns="45700" bIns="45700"/>
          <a:lstStyle/>
          <a:p>
            <a:pPr algn="ctr" eaLnBrk="1" hangingPunct="1">
              <a:buClr>
                <a:srgbClr val="003366"/>
              </a:buClr>
              <a:buSzPct val="25000"/>
              <a:buFont typeface="Calibri" pitchFamily="34" charset="0"/>
              <a:buNone/>
            </a:pPr>
            <a:r>
              <a:rPr lang="en-US" sz="4000" smtClean="0">
                <a:solidFill>
                  <a:srgbClr val="003366"/>
                </a:solidFill>
                <a:latin typeface="Calibri" pitchFamily="34" charset="0"/>
                <a:cs typeface="Arial" charset="0"/>
                <a:sym typeface="Calibri" pitchFamily="34" charset="0"/>
              </a:rPr>
              <a:t>Lasting Contributions</a:t>
            </a:r>
          </a:p>
        </p:txBody>
      </p:sp>
      <p:sp>
        <p:nvSpPr>
          <p:cNvPr id="52226" name="Shape 222"/>
          <p:cNvSpPr txBox="1">
            <a:spLocks noGrp="1"/>
          </p:cNvSpPr>
          <p:nvPr>
            <p:ph type="body" idx="4294967295"/>
          </p:nvPr>
        </p:nvSpPr>
        <p:spPr>
          <a:xfrm>
            <a:off x="2590800" y="685800"/>
            <a:ext cx="6553200" cy="6172200"/>
          </a:xfrm>
        </p:spPr>
        <p:txBody>
          <a:bodyPr tIns="45700" bIns="45700"/>
          <a:lstStyle/>
          <a:p>
            <a:pPr eaLnBrk="1" hangingPunct="1">
              <a:lnSpc>
                <a:spcPct val="90000"/>
              </a:lnSpc>
              <a:buClr>
                <a:schemeClr val="accent1"/>
              </a:buClr>
              <a:buFont typeface="Arial" charset="0"/>
              <a:buChar char="■"/>
            </a:pPr>
            <a:r>
              <a:rPr lang="en-US" sz="3700" smtClean="0">
                <a:latin typeface="Calibri" pitchFamily="34" charset="0"/>
                <a:cs typeface="Arial" charset="0"/>
                <a:sym typeface="Calibri" pitchFamily="34" charset="0"/>
              </a:rPr>
              <a:t>Writing:</a:t>
            </a:r>
          </a:p>
          <a:p>
            <a:pPr lvl="1" eaLnBrk="1" hangingPunct="1">
              <a:lnSpc>
                <a:spcPct val="90000"/>
              </a:lnSpc>
              <a:buClr>
                <a:srgbClr val="000000"/>
              </a:buClr>
              <a:buFontTx/>
              <a:buChar char="–"/>
            </a:pPr>
            <a:r>
              <a:rPr lang="en-US" sz="3700" smtClean="0">
                <a:latin typeface="Calibri" pitchFamily="34" charset="0"/>
                <a:cs typeface="Arial" charset="0"/>
                <a:sym typeface="Calibri" pitchFamily="34" charset="0"/>
              </a:rPr>
              <a:t>Like hieroglyphics, </a:t>
            </a:r>
            <a:r>
              <a:rPr lang="en-US" sz="3700" smtClean="0">
                <a:solidFill>
                  <a:srgbClr val="FF0000"/>
                </a:solidFill>
                <a:latin typeface="Calibri" pitchFamily="34" charset="0"/>
                <a:cs typeface="Arial" charset="0"/>
                <a:sym typeface="Calibri" pitchFamily="34" charset="0"/>
              </a:rPr>
              <a:t>Chinese characters </a:t>
            </a:r>
            <a:r>
              <a:rPr lang="en-US" sz="3700" smtClean="0">
                <a:latin typeface="Calibri" pitchFamily="34" charset="0"/>
                <a:cs typeface="Arial" charset="0"/>
                <a:sym typeface="Calibri" pitchFamily="34" charset="0"/>
              </a:rPr>
              <a:t>stood for sounds but the 10,000 characters made</a:t>
            </a:r>
            <a:r>
              <a:rPr lang="en-US" sz="3200" smtClean="0">
                <a:latin typeface="Calibri" pitchFamily="34" charset="0"/>
                <a:cs typeface="Arial" charset="0"/>
                <a:sym typeface="Calibri" pitchFamily="34" charset="0"/>
              </a:rPr>
              <a:t> </a:t>
            </a:r>
            <a:r>
              <a:rPr lang="en-US" sz="3700" smtClean="0">
                <a:latin typeface="Calibri" pitchFamily="34" charset="0"/>
                <a:cs typeface="Arial" charset="0"/>
                <a:sym typeface="Calibri" pitchFamily="34" charset="0"/>
              </a:rPr>
              <a:t>it</a:t>
            </a:r>
            <a:r>
              <a:rPr lang="en-US" sz="3200" smtClean="0">
                <a:latin typeface="Calibri" pitchFamily="34" charset="0"/>
                <a:cs typeface="Arial" charset="0"/>
                <a:sym typeface="Calibri" pitchFamily="34" charset="0"/>
              </a:rPr>
              <a:t> </a:t>
            </a:r>
            <a:r>
              <a:rPr lang="en-US" sz="3700" smtClean="0">
                <a:latin typeface="Calibri" pitchFamily="34" charset="0"/>
                <a:cs typeface="Arial" charset="0"/>
                <a:sym typeface="Calibri" pitchFamily="34" charset="0"/>
              </a:rPr>
              <a:t>hard to learn to write</a:t>
            </a:r>
          </a:p>
        </p:txBody>
      </p:sp>
      <p:pic>
        <p:nvPicPr>
          <p:cNvPr id="52227" name="Shape 223"/>
          <p:cNvPicPr preferRelativeResize="0">
            <a:picLocks noChangeAspect="1" noChangeArrowheads="1"/>
          </p:cNvPicPr>
          <p:nvPr/>
        </p:nvPicPr>
        <p:blipFill>
          <a:blip r:embed="rId3"/>
          <a:srcRect/>
          <a:stretch>
            <a:fillRect/>
          </a:stretch>
        </p:blipFill>
        <p:spPr bwMode="auto">
          <a:xfrm>
            <a:off x="2774950" y="3429000"/>
            <a:ext cx="6369050" cy="3124200"/>
          </a:xfrm>
          <a:prstGeom prst="rect">
            <a:avLst/>
          </a:prstGeom>
          <a:noFill/>
          <a:ln w="9525">
            <a:noFill/>
            <a:miter lim="800000"/>
            <a:headEnd/>
            <a:tailEnd/>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hape 229"/>
          <p:cNvSpPr txBox="1">
            <a:spLocks noGrp="1"/>
          </p:cNvSpPr>
          <p:nvPr>
            <p:ph type="title" idx="4294967295"/>
          </p:nvPr>
        </p:nvSpPr>
        <p:spPr>
          <a:xfrm>
            <a:off x="2667000" y="0"/>
            <a:ext cx="6477000" cy="762000"/>
          </a:xfrm>
        </p:spPr>
        <p:txBody>
          <a:bodyPr tIns="45700" bIns="45700"/>
          <a:lstStyle/>
          <a:p>
            <a:pPr algn="ctr" eaLnBrk="1" hangingPunct="1">
              <a:buClr>
                <a:srgbClr val="003366"/>
              </a:buClr>
              <a:buSzPct val="25000"/>
              <a:buFont typeface="Calibri" pitchFamily="34" charset="0"/>
              <a:buNone/>
            </a:pPr>
            <a:r>
              <a:rPr lang="en-US" sz="4000" smtClean="0">
                <a:solidFill>
                  <a:srgbClr val="003366"/>
                </a:solidFill>
                <a:latin typeface="Calibri" pitchFamily="34" charset="0"/>
                <a:cs typeface="Arial" charset="0"/>
                <a:sym typeface="Calibri" pitchFamily="34" charset="0"/>
              </a:rPr>
              <a:t>Lasting Contributions</a:t>
            </a:r>
          </a:p>
        </p:txBody>
      </p:sp>
      <p:sp>
        <p:nvSpPr>
          <p:cNvPr id="54274" name="Shape 230"/>
          <p:cNvSpPr txBox="1">
            <a:spLocks noGrp="1"/>
          </p:cNvSpPr>
          <p:nvPr>
            <p:ph type="body" idx="4294967295"/>
          </p:nvPr>
        </p:nvSpPr>
        <p:spPr>
          <a:xfrm>
            <a:off x="2667000" y="685800"/>
            <a:ext cx="6477000" cy="6172200"/>
          </a:xfrm>
        </p:spPr>
        <p:txBody>
          <a:bodyPr tIns="45700" bIns="45700"/>
          <a:lstStyle/>
          <a:p>
            <a:pPr eaLnBrk="1" hangingPunct="1">
              <a:lnSpc>
                <a:spcPct val="85000"/>
              </a:lnSpc>
              <a:buClr>
                <a:schemeClr val="accent1"/>
              </a:buClr>
              <a:buFont typeface="Arial" charset="0"/>
              <a:buChar char="■"/>
            </a:pPr>
            <a:r>
              <a:rPr lang="en-US" sz="3700" smtClean="0">
                <a:latin typeface="Calibri" pitchFamily="34" charset="0"/>
                <a:cs typeface="Arial" charset="0"/>
                <a:sym typeface="Calibri" pitchFamily="34" charset="0"/>
              </a:rPr>
              <a:t>Technology:</a:t>
            </a:r>
          </a:p>
          <a:p>
            <a:pPr lvl="1" eaLnBrk="1" hangingPunct="1">
              <a:lnSpc>
                <a:spcPct val="85000"/>
              </a:lnSpc>
              <a:buClr>
                <a:srgbClr val="000000"/>
              </a:buClr>
              <a:buFontTx/>
              <a:buChar char="–"/>
            </a:pPr>
            <a:r>
              <a:rPr lang="en-US" sz="4400" smtClean="0">
                <a:latin typeface="Calibri" pitchFamily="34" charset="0"/>
                <a:cs typeface="Arial" charset="0"/>
                <a:sym typeface="Calibri" pitchFamily="34" charset="0"/>
              </a:rPr>
              <a:t>Cast </a:t>
            </a:r>
            <a:r>
              <a:rPr lang="en-US" sz="4400" smtClean="0">
                <a:solidFill>
                  <a:srgbClr val="FF0000"/>
                </a:solidFill>
                <a:latin typeface="Calibri" pitchFamily="34" charset="0"/>
                <a:cs typeface="Arial" charset="0"/>
                <a:sym typeface="Calibri" pitchFamily="34" charset="0"/>
              </a:rPr>
              <a:t>iron tools &amp; weapons </a:t>
            </a:r>
          </a:p>
          <a:p>
            <a:pPr lvl="1" eaLnBrk="1" hangingPunct="1">
              <a:lnSpc>
                <a:spcPct val="85000"/>
              </a:lnSpc>
              <a:buClr>
                <a:srgbClr val="000000"/>
              </a:buClr>
              <a:buFontTx/>
              <a:buChar char="–"/>
            </a:pPr>
            <a:r>
              <a:rPr lang="en-US" sz="4400" smtClean="0">
                <a:latin typeface="Calibri" pitchFamily="34" charset="0"/>
                <a:cs typeface="Arial" charset="0"/>
                <a:sym typeface="Calibri" pitchFamily="34" charset="0"/>
              </a:rPr>
              <a:t>Standardized  </a:t>
            </a:r>
            <a:r>
              <a:rPr lang="en-US" sz="4400" smtClean="0">
                <a:solidFill>
                  <a:srgbClr val="FF0000"/>
                </a:solidFill>
                <a:latin typeface="Calibri" pitchFamily="34" charset="0"/>
                <a:cs typeface="Arial" charset="0"/>
                <a:sym typeface="Calibri" pitchFamily="34" charset="0"/>
              </a:rPr>
              <a:t>coins </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Shape 236"/>
          <p:cNvPicPr preferRelativeResize="0">
            <a:picLocks noChangeAspect="1" noChangeArrowheads="1"/>
          </p:cNvPicPr>
          <p:nvPr/>
        </p:nvPicPr>
        <p:blipFill>
          <a:blip r:embed="rId3"/>
          <a:srcRect/>
          <a:stretch>
            <a:fillRect/>
          </a:stretch>
        </p:blipFill>
        <p:spPr bwMode="auto">
          <a:xfrm>
            <a:off x="3028950" y="0"/>
            <a:ext cx="6115050" cy="6553200"/>
          </a:xfrm>
          <a:prstGeom prst="rect">
            <a:avLst/>
          </a:prstGeom>
          <a:noFill/>
          <a:ln w="9525">
            <a:noFill/>
            <a:miter lim="800000"/>
            <a:headEnd/>
            <a:tailEnd/>
          </a:ln>
        </p:spPr>
      </p:pic>
      <p:sp>
        <p:nvSpPr>
          <p:cNvPr id="56322" name="Shape 237"/>
          <p:cNvSpPr>
            <a:spLocks noChangeArrowheads="1"/>
          </p:cNvSpPr>
          <p:nvPr/>
        </p:nvSpPr>
        <p:spPr bwMode="auto">
          <a:xfrm>
            <a:off x="-76200" y="4038600"/>
            <a:ext cx="3124200" cy="2743200"/>
          </a:xfrm>
          <a:prstGeom prst="wedgeRectCallout">
            <a:avLst>
              <a:gd name="adj1" fmla="val 50759"/>
              <a:gd name="adj2" fmla="val 15611"/>
            </a:avLst>
          </a:prstGeom>
          <a:solidFill>
            <a:srgbClr val="FFFF99"/>
          </a:solidFill>
          <a:ln w="12700">
            <a:solidFill>
              <a:schemeClr val="tx1"/>
            </a:solidFill>
            <a:round/>
            <a:headEnd/>
            <a:tailEnd/>
          </a:ln>
        </p:spPr>
        <p:txBody>
          <a:bodyPr lIns="91425" tIns="45700" rIns="91425" bIns="45700"/>
          <a:lstStyle/>
          <a:p>
            <a:pPr marL="0" lvl="1" algn="ctr">
              <a:buClr>
                <a:srgbClr val="000000"/>
              </a:buClr>
              <a:buSzPct val="25000"/>
              <a:buFont typeface="Arial" charset="0"/>
              <a:buNone/>
            </a:pPr>
            <a:r>
              <a:rPr lang="en-US" sz="3400"/>
              <a:t>The Great Wall was built to protect China from invasions from the North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Shape 80"/>
          <p:cNvPicPr preferRelativeResize="0">
            <a:picLocks noChangeAspect="1" noChangeArrowheads="1"/>
          </p:cNvPicPr>
          <p:nvPr/>
        </p:nvPicPr>
        <p:blipFill>
          <a:blip r:embed="rId3"/>
          <a:srcRect/>
          <a:stretch>
            <a:fillRect/>
          </a:stretch>
        </p:blipFill>
        <p:spPr bwMode="auto">
          <a:xfrm>
            <a:off x="0" y="0"/>
            <a:ext cx="9220200" cy="6923088"/>
          </a:xfrm>
          <a:prstGeom prst="rect">
            <a:avLst/>
          </a:prstGeom>
          <a:noFill/>
          <a:ln w="9525">
            <a:noFill/>
            <a:miter lim="800000"/>
            <a:headEnd/>
            <a:tailEnd/>
          </a:ln>
        </p:spPr>
      </p:pic>
      <p:sp>
        <p:nvSpPr>
          <p:cNvPr id="17410" name="Shape 81"/>
          <p:cNvSpPr>
            <a:spLocks noChangeArrowheads="1"/>
          </p:cNvSpPr>
          <p:nvPr/>
        </p:nvSpPr>
        <p:spPr bwMode="auto">
          <a:xfrm>
            <a:off x="2895600" y="304800"/>
            <a:ext cx="3352800" cy="1066800"/>
          </a:xfrm>
          <a:prstGeom prst="wedgeRectCallout">
            <a:avLst>
              <a:gd name="adj1" fmla="val 11116"/>
              <a:gd name="adj2" fmla="val 41653"/>
            </a:avLst>
          </a:prstGeom>
          <a:solidFill>
            <a:srgbClr val="FFCCFF"/>
          </a:solidFill>
          <a:ln w="28575">
            <a:solidFill>
              <a:schemeClr val="tx1"/>
            </a:solidFill>
            <a:round/>
            <a:headEnd/>
            <a:tailEnd/>
          </a:ln>
        </p:spPr>
        <p:txBody>
          <a:bodyPr lIns="91425" tIns="45700" rIns="91425" bIns="45700"/>
          <a:lstStyle/>
          <a:p>
            <a:pPr algn="ctr">
              <a:lnSpc>
                <a:spcPct val="85000"/>
              </a:lnSpc>
              <a:buClr>
                <a:srgbClr val="000000"/>
              </a:buClr>
              <a:buSzPct val="25000"/>
              <a:buFont typeface="Calibri" pitchFamily="34" charset="0"/>
              <a:buNone/>
            </a:pPr>
            <a:r>
              <a:rPr lang="en-US" sz="3400">
                <a:latin typeface="Calibri" pitchFamily="34" charset="0"/>
                <a:sym typeface="Calibri" pitchFamily="34" charset="0"/>
              </a:rPr>
              <a:t>The Indus River </a:t>
            </a:r>
            <a:br>
              <a:rPr lang="en-US" sz="3400">
                <a:latin typeface="Calibri" pitchFamily="34" charset="0"/>
                <a:sym typeface="Calibri" pitchFamily="34" charset="0"/>
              </a:rPr>
            </a:br>
            <a:r>
              <a:rPr lang="en-US" sz="3400">
                <a:latin typeface="Calibri" pitchFamily="34" charset="0"/>
                <a:sym typeface="Calibri" pitchFamily="34" charset="0"/>
              </a:rPr>
              <a:t>Valley (India)</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Shape 87"/>
          <p:cNvPicPr preferRelativeResize="0">
            <a:picLocks noChangeAspect="1" noChangeArrowheads="1"/>
          </p:cNvPicPr>
          <p:nvPr/>
        </p:nvPicPr>
        <p:blipFill>
          <a:blip r:embed="rId3"/>
          <a:srcRect/>
          <a:stretch>
            <a:fillRect/>
          </a:stretch>
        </p:blipFill>
        <p:spPr bwMode="auto">
          <a:xfrm>
            <a:off x="2057400" y="-25400"/>
            <a:ext cx="7086600" cy="6883400"/>
          </a:xfrm>
          <a:prstGeom prst="rect">
            <a:avLst/>
          </a:prstGeom>
          <a:noFill/>
          <a:ln w="9525">
            <a:noFill/>
            <a:miter lim="800000"/>
            <a:headEnd/>
            <a:tailEnd/>
          </a:ln>
        </p:spPr>
      </p:pic>
      <p:sp>
        <p:nvSpPr>
          <p:cNvPr id="19458" name="Shape 88"/>
          <p:cNvSpPr>
            <a:spLocks noChangeArrowheads="1"/>
          </p:cNvSpPr>
          <p:nvPr/>
        </p:nvSpPr>
        <p:spPr bwMode="auto">
          <a:xfrm>
            <a:off x="0" y="76200"/>
            <a:ext cx="3886200" cy="1828800"/>
          </a:xfrm>
          <a:prstGeom prst="wedgeRectCallout">
            <a:avLst>
              <a:gd name="adj1" fmla="val 25093"/>
              <a:gd name="adj2" fmla="val 22579"/>
            </a:avLst>
          </a:prstGeom>
          <a:solidFill>
            <a:srgbClr val="FFFF99"/>
          </a:solidFill>
          <a:ln w="28575">
            <a:solidFill>
              <a:schemeClr val="tx1"/>
            </a:solidFill>
            <a:round/>
            <a:headEnd/>
            <a:tailEnd/>
          </a:ln>
        </p:spPr>
        <p:txBody>
          <a:bodyPr lIns="91425" tIns="45700" rIns="91425" bIns="45700"/>
          <a:lstStyle/>
          <a:p>
            <a:pPr algn="ctr">
              <a:lnSpc>
                <a:spcPct val="85000"/>
              </a:lnSpc>
              <a:buClr>
                <a:srgbClr val="000000"/>
              </a:buClr>
              <a:buSzPct val="25000"/>
              <a:buFont typeface="Calibri" pitchFamily="34" charset="0"/>
              <a:buNone/>
            </a:pPr>
            <a:r>
              <a:rPr lang="en-US" sz="3400">
                <a:latin typeface="Calibri" pitchFamily="34" charset="0"/>
                <a:sym typeface="Calibri" pitchFamily="34" charset="0"/>
              </a:rPr>
              <a:t>India began along the Indus River, which flooded &amp; left behind fertile soil</a:t>
            </a:r>
          </a:p>
        </p:txBody>
      </p:sp>
      <p:sp>
        <p:nvSpPr>
          <p:cNvPr id="19459" name="Shape 89"/>
          <p:cNvSpPr>
            <a:spLocks noChangeArrowheads="1"/>
          </p:cNvSpPr>
          <p:nvPr/>
        </p:nvSpPr>
        <p:spPr bwMode="auto">
          <a:xfrm>
            <a:off x="76200" y="2133600"/>
            <a:ext cx="3810000" cy="1447800"/>
          </a:xfrm>
          <a:prstGeom prst="wedgeRectCallout">
            <a:avLst>
              <a:gd name="adj1" fmla="val 29083"/>
              <a:gd name="adj2" fmla="val 14324"/>
            </a:avLst>
          </a:prstGeom>
          <a:solidFill>
            <a:srgbClr val="CCFFFF"/>
          </a:solidFill>
          <a:ln w="28575">
            <a:solidFill>
              <a:schemeClr val="tx1"/>
            </a:solidFill>
            <a:round/>
            <a:headEnd/>
            <a:tailEnd/>
          </a:ln>
        </p:spPr>
        <p:txBody>
          <a:bodyPr lIns="91425" tIns="45700" rIns="91425" bIns="45700"/>
          <a:lstStyle/>
          <a:p>
            <a:pPr algn="ctr">
              <a:lnSpc>
                <a:spcPct val="85000"/>
              </a:lnSpc>
              <a:buClr>
                <a:srgbClr val="000000"/>
              </a:buClr>
              <a:buSzPct val="25000"/>
              <a:buFont typeface="Calibri" pitchFamily="34" charset="0"/>
              <a:buNone/>
            </a:pPr>
            <a:r>
              <a:rPr lang="en-US" sz="3400">
                <a:latin typeface="Calibri" pitchFamily="34" charset="0"/>
                <a:sym typeface="Calibri" pitchFamily="34" charset="0"/>
              </a:rPr>
              <a:t>Seasonal monsoons caused summer rains &amp; floods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hape 95"/>
          <p:cNvSpPr txBox="1">
            <a:spLocks noGrp="1"/>
          </p:cNvSpPr>
          <p:nvPr>
            <p:ph type="title"/>
          </p:nvPr>
        </p:nvSpPr>
        <p:spPr>
          <a:xfrm>
            <a:off x="2667000" y="0"/>
            <a:ext cx="6477000" cy="762000"/>
          </a:xfrm>
        </p:spPr>
        <p:txBody>
          <a:bodyPr tIns="45700" bIns="45700"/>
          <a:lstStyle/>
          <a:p>
            <a:pPr algn="ctr" eaLnBrk="1" hangingPunct="1">
              <a:spcBef>
                <a:spcPct val="0"/>
              </a:spcBef>
              <a:buClr>
                <a:srgbClr val="003366"/>
              </a:buClr>
              <a:buSzPct val="25000"/>
              <a:buFont typeface="Calibri" pitchFamily="34" charset="0"/>
              <a:buNone/>
            </a:pPr>
            <a:r>
              <a:rPr lang="en-US" sz="4000" smtClean="0">
                <a:solidFill>
                  <a:srgbClr val="003366"/>
                </a:solidFill>
                <a:latin typeface="Calibri" pitchFamily="34" charset="0"/>
                <a:cs typeface="Arial" charset="0"/>
                <a:sym typeface="Calibri" pitchFamily="34" charset="0"/>
              </a:rPr>
              <a:t>Lasting Contributions</a:t>
            </a:r>
          </a:p>
        </p:txBody>
      </p:sp>
      <p:sp>
        <p:nvSpPr>
          <p:cNvPr id="21506" name="Shape 96"/>
          <p:cNvSpPr txBox="1">
            <a:spLocks noGrp="1"/>
          </p:cNvSpPr>
          <p:nvPr>
            <p:ph type="body" idx="1"/>
          </p:nvPr>
        </p:nvSpPr>
        <p:spPr>
          <a:xfrm>
            <a:off x="2667000" y="685800"/>
            <a:ext cx="6477000" cy="6172200"/>
          </a:xfrm>
        </p:spPr>
        <p:txBody>
          <a:bodyPr tIns="45700" bIns="45700"/>
          <a:lstStyle/>
          <a:p>
            <a:pPr eaLnBrk="1" hangingPunct="1">
              <a:lnSpc>
                <a:spcPct val="90000"/>
              </a:lnSpc>
              <a:spcBef>
                <a:spcPct val="0"/>
              </a:spcBef>
              <a:buClr>
                <a:schemeClr val="accent1"/>
              </a:buClr>
              <a:buFont typeface="Arial" charset="0"/>
              <a:buChar char="■"/>
            </a:pPr>
            <a:r>
              <a:rPr lang="en-US" sz="3700" smtClean="0">
                <a:latin typeface="Calibri" pitchFamily="34" charset="0"/>
                <a:cs typeface="Arial" charset="0"/>
                <a:sym typeface="Calibri" pitchFamily="34" charset="0"/>
              </a:rPr>
              <a:t>Advanced cities:</a:t>
            </a:r>
          </a:p>
          <a:p>
            <a:pPr lvl="1" eaLnBrk="1" hangingPunct="1">
              <a:lnSpc>
                <a:spcPct val="90000"/>
              </a:lnSpc>
              <a:spcBef>
                <a:spcPct val="0"/>
              </a:spcBef>
              <a:buClr>
                <a:srgbClr val="000000"/>
              </a:buClr>
              <a:buFontTx/>
              <a:buChar char="–"/>
            </a:pPr>
            <a:r>
              <a:rPr lang="en-US" sz="3700" smtClean="0">
                <a:latin typeface="Calibri" pitchFamily="34" charset="0"/>
                <a:cs typeface="Arial" charset="0"/>
                <a:sym typeface="Calibri" pitchFamily="34" charset="0"/>
              </a:rPr>
              <a:t>Indus cities were laid out in a </a:t>
            </a:r>
            <a:r>
              <a:rPr lang="en-US" sz="3700" smtClean="0">
                <a:solidFill>
                  <a:srgbClr val="FF0000"/>
                </a:solidFill>
                <a:latin typeface="Calibri" pitchFamily="34" charset="0"/>
                <a:cs typeface="Arial" charset="0"/>
                <a:sym typeface="Calibri" pitchFamily="34" charset="0"/>
              </a:rPr>
              <a:t>grid system with high walls &amp; citadel </a:t>
            </a:r>
            <a:r>
              <a:rPr lang="en-US" sz="3700" smtClean="0">
                <a:latin typeface="Calibri" pitchFamily="34" charset="0"/>
                <a:cs typeface="Arial" charset="0"/>
                <a:sym typeface="Calibri" pitchFamily="34" charset="0"/>
              </a:rPr>
              <a:t>of major buildings</a:t>
            </a:r>
          </a:p>
        </p:txBody>
      </p:sp>
      <p:pic>
        <p:nvPicPr>
          <p:cNvPr id="21507" name="Shape 97"/>
          <p:cNvPicPr preferRelativeResize="0">
            <a:picLocks noChangeAspect="1" noChangeArrowheads="1"/>
          </p:cNvPicPr>
          <p:nvPr/>
        </p:nvPicPr>
        <p:blipFill>
          <a:blip r:embed="rId3"/>
          <a:srcRect/>
          <a:stretch>
            <a:fillRect/>
          </a:stretch>
        </p:blipFill>
        <p:spPr bwMode="auto">
          <a:xfrm>
            <a:off x="0" y="0"/>
            <a:ext cx="2743200" cy="6858000"/>
          </a:xfrm>
          <a:prstGeom prst="rect">
            <a:avLst/>
          </a:prstGeom>
          <a:noFill/>
          <a:ln w="9525">
            <a:noFill/>
            <a:miter lim="800000"/>
            <a:headEnd/>
            <a:tailEnd/>
          </a:ln>
        </p:spPr>
      </p:pic>
      <p:sp>
        <p:nvSpPr>
          <p:cNvPr id="21508" name="Shape 98"/>
          <p:cNvSpPr txBox="1">
            <a:spLocks noChangeArrowheads="1"/>
          </p:cNvSpPr>
          <p:nvPr/>
        </p:nvSpPr>
        <p:spPr bwMode="auto">
          <a:xfrm>
            <a:off x="0" y="457200"/>
            <a:ext cx="2743200" cy="1066800"/>
          </a:xfrm>
          <a:prstGeom prst="rect">
            <a:avLst/>
          </a:prstGeom>
          <a:noFill/>
          <a:ln w="57150">
            <a:solidFill>
              <a:srgbClr val="C00000"/>
            </a:solidFill>
            <a:round/>
            <a:headEnd/>
            <a:tailEnd/>
          </a:ln>
        </p:spPr>
        <p:txBody>
          <a:bodyPr lIns="91425" tIns="45700" rIns="91425" bIns="45700"/>
          <a:lstStyle/>
          <a:p>
            <a:endParaRPr lang="en-US" sz="1800"/>
          </a:p>
        </p:txBody>
      </p:sp>
      <p:pic>
        <p:nvPicPr>
          <p:cNvPr id="21509" name="Shape 99"/>
          <p:cNvPicPr preferRelativeResize="0">
            <a:picLocks noChangeAspect="1" noChangeArrowheads="1"/>
          </p:cNvPicPr>
          <p:nvPr/>
        </p:nvPicPr>
        <p:blipFill>
          <a:blip r:embed="rId4"/>
          <a:srcRect/>
          <a:stretch>
            <a:fillRect/>
          </a:stretch>
        </p:blipFill>
        <p:spPr bwMode="auto">
          <a:xfrm>
            <a:off x="2743200" y="2819400"/>
            <a:ext cx="6400800" cy="4038600"/>
          </a:xfrm>
          <a:prstGeom prst="rect">
            <a:avLst/>
          </a:prstGeom>
          <a:noFill/>
          <a:ln w="9525">
            <a:noFill/>
            <a:miter lim="800000"/>
            <a:headEnd/>
            <a:tailEnd/>
          </a:ln>
        </p:spPr>
      </p:pic>
      <p:pic>
        <p:nvPicPr>
          <p:cNvPr id="21510" name="Shape 100"/>
          <p:cNvPicPr preferRelativeResize="0">
            <a:picLocks noChangeAspect="1" noChangeArrowheads="1"/>
          </p:cNvPicPr>
          <p:nvPr/>
        </p:nvPicPr>
        <p:blipFill>
          <a:blip r:embed="rId5"/>
          <a:srcRect/>
          <a:stretch>
            <a:fillRect/>
          </a:stretch>
        </p:blipFill>
        <p:spPr bwMode="auto">
          <a:xfrm>
            <a:off x="7739063" y="2887663"/>
            <a:ext cx="1404937" cy="2293937"/>
          </a:xfrm>
          <a:prstGeom prst="rect">
            <a:avLst/>
          </a:prstGeom>
          <a:noFill/>
          <a:ln w="9525">
            <a:noFill/>
            <a:miter lim="800000"/>
            <a:headEnd/>
            <a:tailEnd/>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hape 106"/>
          <p:cNvSpPr txBox="1">
            <a:spLocks noGrp="1"/>
          </p:cNvSpPr>
          <p:nvPr>
            <p:ph type="title"/>
          </p:nvPr>
        </p:nvSpPr>
        <p:spPr>
          <a:xfrm>
            <a:off x="2667000" y="0"/>
            <a:ext cx="6477000" cy="762000"/>
          </a:xfrm>
        </p:spPr>
        <p:txBody>
          <a:bodyPr tIns="45700" bIns="45700"/>
          <a:lstStyle/>
          <a:p>
            <a:pPr algn="ctr" eaLnBrk="1" hangingPunct="1">
              <a:spcBef>
                <a:spcPct val="0"/>
              </a:spcBef>
            </a:pPr>
            <a:endParaRPr lang="en-US" sz="4400" smtClean="0">
              <a:solidFill>
                <a:srgbClr val="003366"/>
              </a:solidFill>
              <a:latin typeface="Calibri" pitchFamily="34" charset="0"/>
              <a:cs typeface="Arial" charset="0"/>
              <a:sym typeface="Calibri" pitchFamily="34" charset="0"/>
            </a:endParaRPr>
          </a:p>
        </p:txBody>
      </p:sp>
      <p:sp>
        <p:nvSpPr>
          <p:cNvPr id="23554" name="Shape 107"/>
          <p:cNvSpPr txBox="1">
            <a:spLocks noGrp="1"/>
          </p:cNvSpPr>
          <p:nvPr>
            <p:ph type="body" idx="1"/>
          </p:nvPr>
        </p:nvSpPr>
        <p:spPr>
          <a:xfrm>
            <a:off x="1219200" y="685800"/>
            <a:ext cx="7924800" cy="6172200"/>
          </a:xfrm>
        </p:spPr>
        <p:txBody>
          <a:bodyPr tIns="45700" bIns="45700"/>
          <a:lstStyle/>
          <a:p>
            <a:pPr eaLnBrk="1" hangingPunct="1">
              <a:lnSpc>
                <a:spcPct val="95000"/>
              </a:lnSpc>
              <a:spcBef>
                <a:spcPct val="0"/>
              </a:spcBef>
              <a:buClr>
                <a:schemeClr val="accent1"/>
              </a:buClr>
              <a:buFont typeface="Arial" charset="0"/>
              <a:buChar char="■"/>
            </a:pPr>
            <a:r>
              <a:rPr lang="en-US" sz="3800" smtClean="0">
                <a:solidFill>
                  <a:srgbClr val="FF0000"/>
                </a:solidFill>
                <a:latin typeface="Calibri" pitchFamily="34" charset="0"/>
                <a:cs typeface="Arial" charset="0"/>
                <a:sym typeface="Calibri" pitchFamily="34" charset="0"/>
              </a:rPr>
              <a:t>Religion:</a:t>
            </a:r>
          </a:p>
          <a:p>
            <a:pPr lvl="1" eaLnBrk="1" hangingPunct="1">
              <a:lnSpc>
                <a:spcPct val="95000"/>
              </a:lnSpc>
              <a:spcBef>
                <a:spcPct val="0"/>
              </a:spcBef>
              <a:buClr>
                <a:srgbClr val="000000"/>
              </a:buClr>
              <a:buFontTx/>
              <a:buChar char="–"/>
            </a:pPr>
            <a:r>
              <a:rPr lang="en-US" sz="3800" smtClean="0">
                <a:latin typeface="Calibri" pitchFamily="34" charset="0"/>
                <a:cs typeface="Arial" charset="0"/>
                <a:sym typeface="Calibri" pitchFamily="34" charset="0"/>
              </a:rPr>
              <a:t>Believed in a polytheistic religion called </a:t>
            </a:r>
            <a:r>
              <a:rPr lang="en-US" sz="3800" u="sng" smtClean="0">
                <a:solidFill>
                  <a:srgbClr val="FF0000"/>
                </a:solidFill>
                <a:latin typeface="Calibri" pitchFamily="34" charset="0"/>
                <a:cs typeface="Arial" charset="0"/>
                <a:sym typeface="Calibri" pitchFamily="34" charset="0"/>
              </a:rPr>
              <a:t>Hinduism</a:t>
            </a:r>
          </a:p>
          <a:p>
            <a:pPr lvl="1" eaLnBrk="1" hangingPunct="1">
              <a:lnSpc>
                <a:spcPct val="95000"/>
              </a:lnSpc>
              <a:spcBef>
                <a:spcPct val="0"/>
              </a:spcBef>
              <a:buClr>
                <a:srgbClr val="000000"/>
              </a:buClr>
              <a:buFontTx/>
              <a:buChar char="–"/>
            </a:pPr>
            <a:r>
              <a:rPr lang="en-US" sz="3800" smtClean="0">
                <a:latin typeface="Calibri" pitchFamily="34" charset="0"/>
                <a:cs typeface="Arial" charset="0"/>
                <a:sym typeface="Calibri" pitchFamily="34" charset="0"/>
              </a:rPr>
              <a:t>Hindus believe that one’s soul is reborn </a:t>
            </a:r>
            <a:r>
              <a:rPr lang="en-US" sz="3800" smtClean="0">
                <a:solidFill>
                  <a:srgbClr val="FF0000"/>
                </a:solidFill>
                <a:latin typeface="Calibri" pitchFamily="34" charset="0"/>
                <a:cs typeface="Arial" charset="0"/>
                <a:sym typeface="Calibri" pitchFamily="34" charset="0"/>
              </a:rPr>
              <a:t>(reincarnated) </a:t>
            </a:r>
            <a:r>
              <a:rPr lang="en-US" sz="3800" smtClean="0">
                <a:latin typeface="Calibri" pitchFamily="34" charset="0"/>
                <a:cs typeface="Arial" charset="0"/>
                <a:sym typeface="Calibri" pitchFamily="34" charset="0"/>
              </a:rPr>
              <a:t>until </a:t>
            </a:r>
            <a:r>
              <a:rPr lang="en-US" sz="3800" smtClean="0">
                <a:solidFill>
                  <a:srgbClr val="FF0000"/>
                </a:solidFill>
                <a:latin typeface="Calibri" pitchFamily="34" charset="0"/>
                <a:cs typeface="Arial" charset="0"/>
                <a:sym typeface="Calibri" pitchFamily="34" charset="0"/>
              </a:rPr>
              <a:t>enlightenment (</a:t>
            </a:r>
            <a:r>
              <a:rPr lang="en-US" sz="3800" i="1" smtClean="0">
                <a:solidFill>
                  <a:srgbClr val="FF0000"/>
                </a:solidFill>
                <a:latin typeface="Calibri" pitchFamily="34" charset="0"/>
                <a:cs typeface="Arial" charset="0"/>
                <a:sym typeface="Calibri" pitchFamily="34" charset="0"/>
              </a:rPr>
              <a:t>nirvana</a:t>
            </a:r>
            <a:r>
              <a:rPr lang="en-US" sz="3800" smtClean="0">
                <a:solidFill>
                  <a:srgbClr val="FF0000"/>
                </a:solidFill>
                <a:latin typeface="Calibri" pitchFamily="34" charset="0"/>
                <a:cs typeface="Arial" charset="0"/>
                <a:sym typeface="Calibri" pitchFamily="34" charset="0"/>
              </a:rPr>
              <a:t>) </a:t>
            </a:r>
            <a:r>
              <a:rPr lang="en-US" sz="3800" smtClean="0">
                <a:latin typeface="Calibri" pitchFamily="34" charset="0"/>
                <a:cs typeface="Arial" charset="0"/>
                <a:sym typeface="Calibri" pitchFamily="34" charset="0"/>
              </a:rPr>
              <a:t>is the spiritual release from human form</a:t>
            </a:r>
          </a:p>
          <a:p>
            <a:pPr lvl="1" eaLnBrk="1" hangingPunct="1">
              <a:lnSpc>
                <a:spcPct val="95000"/>
              </a:lnSpc>
              <a:spcBef>
                <a:spcPct val="0"/>
              </a:spcBef>
              <a:buClr>
                <a:srgbClr val="000000"/>
              </a:buClr>
              <a:buFontTx/>
              <a:buChar char="–"/>
            </a:pPr>
            <a:r>
              <a:rPr lang="en-US" sz="3800" smtClean="0">
                <a:latin typeface="Calibri" pitchFamily="34" charset="0"/>
                <a:cs typeface="Arial" charset="0"/>
                <a:sym typeface="Calibri" pitchFamily="34" charset="0"/>
              </a:rPr>
              <a:t>A soul’s </a:t>
            </a:r>
            <a:r>
              <a:rPr lang="en-US" sz="3800" u="sng" smtClean="0">
                <a:solidFill>
                  <a:srgbClr val="FF0000"/>
                </a:solidFill>
                <a:latin typeface="Calibri" pitchFamily="34" charset="0"/>
                <a:cs typeface="Arial" charset="0"/>
                <a:sym typeface="Calibri" pitchFamily="34" charset="0"/>
              </a:rPr>
              <a:t>karma</a:t>
            </a:r>
            <a:r>
              <a:rPr lang="en-US" sz="3800" smtClean="0">
                <a:latin typeface="Calibri" pitchFamily="34" charset="0"/>
                <a:cs typeface="Arial" charset="0"/>
                <a:sym typeface="Calibri" pitchFamily="34" charset="0"/>
              </a:rPr>
              <a:t> (good or bad deeds) effect reincarnation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Shape 113"/>
          <p:cNvPicPr preferRelativeResize="0">
            <a:picLocks noChangeAspect="1" noChangeArrowheads="1"/>
          </p:cNvPicPr>
          <p:nvPr/>
        </p:nvPicPr>
        <p:blipFill>
          <a:blip r:embed="rId3"/>
          <a:srcRect/>
          <a:stretch>
            <a:fillRect/>
          </a:stretch>
        </p:blipFill>
        <p:spPr bwMode="auto">
          <a:xfrm>
            <a:off x="4876800" y="228600"/>
            <a:ext cx="4191000" cy="6486525"/>
          </a:xfrm>
          <a:prstGeom prst="rect">
            <a:avLst/>
          </a:prstGeom>
          <a:noFill/>
          <a:ln w="9525">
            <a:noFill/>
            <a:miter lim="800000"/>
            <a:headEnd/>
            <a:tailEnd/>
          </a:ln>
        </p:spPr>
      </p:pic>
      <p:pic>
        <p:nvPicPr>
          <p:cNvPr id="25602" name="Shape 114"/>
          <p:cNvPicPr preferRelativeResize="0">
            <a:picLocks noChangeAspect="1" noChangeArrowheads="1"/>
          </p:cNvPicPr>
          <p:nvPr/>
        </p:nvPicPr>
        <p:blipFill>
          <a:blip r:embed="rId4"/>
          <a:srcRect/>
          <a:stretch>
            <a:fillRect/>
          </a:stretch>
        </p:blipFill>
        <p:spPr bwMode="auto">
          <a:xfrm>
            <a:off x="0" y="0"/>
            <a:ext cx="4779963" cy="6858000"/>
          </a:xfrm>
          <a:prstGeom prst="rect">
            <a:avLst/>
          </a:prstGeom>
          <a:noFill/>
          <a:ln w="9525">
            <a:noFill/>
            <a:miter lim="800000"/>
            <a:headEnd/>
            <a:tailEnd/>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hape 120"/>
          <p:cNvSpPr txBox="1">
            <a:spLocks noGrp="1"/>
          </p:cNvSpPr>
          <p:nvPr>
            <p:ph type="title"/>
          </p:nvPr>
        </p:nvSpPr>
        <p:spPr>
          <a:xfrm>
            <a:off x="722313" y="4406900"/>
            <a:ext cx="7772400" cy="1362075"/>
          </a:xfrm>
        </p:spPr>
        <p:txBody>
          <a:bodyPr tIns="45700" bIns="45700"/>
          <a:lstStyle/>
          <a:p>
            <a:pPr eaLnBrk="1" hangingPunct="1">
              <a:spcBef>
                <a:spcPct val="0"/>
              </a:spcBef>
            </a:pPr>
            <a:endParaRPr lang="en-US" smtClean="0">
              <a:solidFill>
                <a:srgbClr val="003366"/>
              </a:solidFill>
              <a:latin typeface="Calibri" pitchFamily="34" charset="0"/>
              <a:cs typeface="Arial" charset="0"/>
              <a:sym typeface="Calibri" pitchFamily="34" charset="0"/>
            </a:endParaRPr>
          </a:p>
        </p:txBody>
      </p:sp>
      <p:sp>
        <p:nvSpPr>
          <p:cNvPr id="27650" name="Shape 121"/>
          <p:cNvSpPr txBox="1">
            <a:spLocks noGrp="1"/>
          </p:cNvSpPr>
          <p:nvPr>
            <p:ph type="body" idx="1"/>
          </p:nvPr>
        </p:nvSpPr>
        <p:spPr>
          <a:xfrm>
            <a:off x="5530850" y="1295400"/>
            <a:ext cx="3236913" cy="1500188"/>
          </a:xfrm>
        </p:spPr>
        <p:txBody>
          <a:bodyPr tIns="45700" bIns="45700"/>
          <a:lstStyle/>
          <a:p>
            <a:pPr eaLnBrk="1" hangingPunct="1">
              <a:spcBef>
                <a:spcPct val="0"/>
              </a:spcBef>
              <a:buClr>
                <a:schemeClr val="accent1"/>
              </a:buClr>
              <a:buSzPct val="25000"/>
              <a:buFontTx/>
              <a:buNone/>
            </a:pPr>
            <a:r>
              <a:rPr lang="en-US" sz="3600" u="sng" smtClean="0">
                <a:solidFill>
                  <a:srgbClr val="FF0000"/>
                </a:solidFill>
                <a:latin typeface="Calibri" pitchFamily="34" charset="0"/>
                <a:cs typeface="Arial" charset="0"/>
                <a:sym typeface="Calibri" pitchFamily="34" charset="0"/>
              </a:rPr>
              <a:t>Caste System:</a:t>
            </a:r>
          </a:p>
          <a:p>
            <a:pPr eaLnBrk="1" hangingPunct="1">
              <a:spcBef>
                <a:spcPts val="400"/>
              </a:spcBef>
              <a:buClr>
                <a:schemeClr val="accent1"/>
              </a:buClr>
              <a:buSzPct val="25000"/>
              <a:buFontTx/>
              <a:buNone/>
            </a:pPr>
            <a:r>
              <a:rPr lang="en-US" smtClean="0">
                <a:latin typeface="Calibri" pitchFamily="34" charset="0"/>
                <a:cs typeface="Arial" charset="0"/>
                <a:sym typeface="Calibri" pitchFamily="34" charset="0"/>
              </a:rPr>
              <a:t>Strict social class based on birth and family </a:t>
            </a:r>
          </a:p>
          <a:p>
            <a:pPr eaLnBrk="1" hangingPunct="1">
              <a:spcBef>
                <a:spcPts val="400"/>
              </a:spcBef>
              <a:buClr>
                <a:schemeClr val="accent1"/>
              </a:buClr>
              <a:buFontTx/>
              <a:buNone/>
            </a:pPr>
            <a:endParaRPr lang="en-US" smtClean="0">
              <a:latin typeface="Calibri" pitchFamily="34" charset="0"/>
              <a:cs typeface="Arial" charset="0"/>
              <a:sym typeface="Calibri" pitchFamily="34" charset="0"/>
            </a:endParaRPr>
          </a:p>
          <a:p>
            <a:pPr eaLnBrk="1" hangingPunct="1">
              <a:spcBef>
                <a:spcPts val="400"/>
              </a:spcBef>
              <a:buClr>
                <a:schemeClr val="accent1"/>
              </a:buClr>
              <a:buSzPct val="25000"/>
              <a:buFontTx/>
              <a:buNone/>
            </a:pPr>
            <a:r>
              <a:rPr lang="en-US" smtClean="0">
                <a:latin typeface="Calibri" pitchFamily="34" charset="0"/>
                <a:cs typeface="Arial" charset="0"/>
                <a:sym typeface="Calibri" pitchFamily="34" charset="0"/>
              </a:rPr>
              <a:t>Occupation is without ?</a:t>
            </a:r>
          </a:p>
          <a:p>
            <a:pPr eaLnBrk="1" hangingPunct="1">
              <a:spcBef>
                <a:spcPts val="400"/>
              </a:spcBef>
              <a:buClr>
                <a:schemeClr val="accent1"/>
              </a:buClr>
              <a:buSzPct val="25000"/>
              <a:buFontTx/>
              <a:buNone/>
            </a:pPr>
            <a:r>
              <a:rPr lang="en-US" smtClean="0">
                <a:latin typeface="Calibri" pitchFamily="34" charset="0"/>
                <a:cs typeface="Arial" charset="0"/>
                <a:sym typeface="Calibri" pitchFamily="34" charset="0"/>
              </a:rPr>
              <a:t> *What your dad was, you are, no questions</a:t>
            </a:r>
          </a:p>
        </p:txBody>
      </p:sp>
      <p:pic>
        <p:nvPicPr>
          <p:cNvPr id="27651" name="Shape 122"/>
          <p:cNvPicPr preferRelativeResize="0">
            <a:picLocks noChangeAspect="1" noChangeArrowheads="1"/>
          </p:cNvPicPr>
          <p:nvPr/>
        </p:nvPicPr>
        <p:blipFill>
          <a:blip r:embed="rId3"/>
          <a:srcRect/>
          <a:stretch>
            <a:fillRect/>
          </a:stretch>
        </p:blipFill>
        <p:spPr bwMode="auto">
          <a:xfrm>
            <a:off x="838200" y="381000"/>
            <a:ext cx="4724400" cy="6119813"/>
          </a:xfrm>
          <a:prstGeom prst="rect">
            <a:avLst/>
          </a:prstGeom>
          <a:noFill/>
          <a:ln w="9525">
            <a:noFill/>
            <a:miter lim="800000"/>
            <a:headEnd/>
            <a:tailEnd/>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hape 127"/>
          <p:cNvSpPr txBox="1">
            <a:spLocks noGrp="1"/>
          </p:cNvSpPr>
          <p:nvPr>
            <p:ph type="title"/>
          </p:nvPr>
        </p:nvSpPr>
        <p:spPr>
          <a:xfrm>
            <a:off x="2667000" y="0"/>
            <a:ext cx="6477000" cy="762000"/>
          </a:xfrm>
        </p:spPr>
        <p:txBody>
          <a:bodyPr tIns="45700" bIns="45700"/>
          <a:lstStyle/>
          <a:p>
            <a:pPr algn="ctr" eaLnBrk="1" hangingPunct="1">
              <a:spcBef>
                <a:spcPct val="0"/>
              </a:spcBef>
              <a:buClr>
                <a:srgbClr val="003366"/>
              </a:buClr>
              <a:buSzPct val="25000"/>
              <a:buFont typeface="Calibri" pitchFamily="34" charset="0"/>
              <a:buNone/>
            </a:pPr>
            <a:r>
              <a:rPr lang="en-US" sz="4000" smtClean="0">
                <a:solidFill>
                  <a:srgbClr val="003366"/>
                </a:solidFill>
                <a:latin typeface="Calibri" pitchFamily="34" charset="0"/>
                <a:cs typeface="Arial" charset="0"/>
                <a:sym typeface="Calibri" pitchFamily="34" charset="0"/>
              </a:rPr>
              <a:t>Lasting Contributions</a:t>
            </a:r>
          </a:p>
        </p:txBody>
      </p:sp>
      <p:sp>
        <p:nvSpPr>
          <p:cNvPr id="29698" name="Shape 128"/>
          <p:cNvSpPr txBox="1">
            <a:spLocks noGrp="1"/>
          </p:cNvSpPr>
          <p:nvPr>
            <p:ph type="body" idx="1"/>
          </p:nvPr>
        </p:nvSpPr>
        <p:spPr>
          <a:xfrm>
            <a:off x="304800" y="661988"/>
            <a:ext cx="4953000" cy="6172200"/>
          </a:xfrm>
        </p:spPr>
        <p:txBody>
          <a:bodyPr tIns="45700" bIns="45700"/>
          <a:lstStyle/>
          <a:p>
            <a:pPr eaLnBrk="1" hangingPunct="1">
              <a:lnSpc>
                <a:spcPct val="90000"/>
              </a:lnSpc>
              <a:spcBef>
                <a:spcPct val="0"/>
              </a:spcBef>
              <a:buClr>
                <a:schemeClr val="accent1"/>
              </a:buClr>
              <a:buFont typeface="Arial" charset="0"/>
              <a:buChar char="■"/>
            </a:pPr>
            <a:r>
              <a:rPr lang="en-US" sz="3800" smtClean="0">
                <a:latin typeface="Calibri" pitchFamily="34" charset="0"/>
                <a:cs typeface="Arial" charset="0"/>
                <a:sym typeface="Calibri" pitchFamily="34" charset="0"/>
              </a:rPr>
              <a:t>Writing:</a:t>
            </a:r>
          </a:p>
          <a:p>
            <a:pPr lvl="1" eaLnBrk="1" hangingPunct="1">
              <a:lnSpc>
                <a:spcPct val="90000"/>
              </a:lnSpc>
              <a:spcBef>
                <a:spcPct val="0"/>
              </a:spcBef>
              <a:buClr>
                <a:srgbClr val="000000"/>
              </a:buClr>
              <a:buFontTx/>
              <a:buChar char="–"/>
            </a:pPr>
            <a:r>
              <a:rPr lang="en-US" sz="3800" smtClean="0">
                <a:latin typeface="Calibri" pitchFamily="34" charset="0"/>
                <a:cs typeface="Arial" charset="0"/>
                <a:sym typeface="Calibri" pitchFamily="34" charset="0"/>
              </a:rPr>
              <a:t>Indus writing has not been fully translated</a:t>
            </a:r>
          </a:p>
          <a:p>
            <a:pPr lvl="1" eaLnBrk="1" hangingPunct="1">
              <a:lnSpc>
                <a:spcPct val="90000"/>
              </a:lnSpc>
              <a:spcBef>
                <a:spcPct val="0"/>
              </a:spcBef>
              <a:buClr>
                <a:srgbClr val="000000"/>
              </a:buClr>
            </a:pPr>
            <a:endParaRPr lang="en-US" sz="3600" smtClean="0">
              <a:latin typeface="Calibri" pitchFamily="34" charset="0"/>
              <a:cs typeface="Arial" charset="0"/>
              <a:sym typeface="Calibri" pitchFamily="34" charset="0"/>
            </a:endParaRPr>
          </a:p>
          <a:p>
            <a:pPr lvl="1" eaLnBrk="1" hangingPunct="1">
              <a:lnSpc>
                <a:spcPct val="90000"/>
              </a:lnSpc>
              <a:spcBef>
                <a:spcPct val="0"/>
              </a:spcBef>
              <a:buClr>
                <a:srgbClr val="000000"/>
              </a:buClr>
              <a:buFontTx/>
              <a:buChar char="–"/>
            </a:pPr>
            <a:r>
              <a:rPr lang="en-US" sz="3800" smtClean="0">
                <a:latin typeface="Calibri" pitchFamily="34" charset="0"/>
                <a:cs typeface="Arial" charset="0"/>
                <a:sym typeface="Calibri" pitchFamily="34" charset="0"/>
              </a:rPr>
              <a:t>400 symbols that were </a:t>
            </a:r>
            <a:r>
              <a:rPr lang="en-US" sz="3800" smtClean="0">
                <a:solidFill>
                  <a:srgbClr val="FF0000"/>
                </a:solidFill>
                <a:latin typeface="Calibri" pitchFamily="34" charset="0"/>
                <a:cs typeface="Arial" charset="0"/>
                <a:sym typeface="Calibri" pitchFamily="34" charset="0"/>
              </a:rPr>
              <a:t>pictograms</a:t>
            </a:r>
            <a:r>
              <a:rPr lang="en-US" sz="3800" smtClean="0">
                <a:latin typeface="Calibri" pitchFamily="34" charset="0"/>
                <a:cs typeface="Arial" charset="0"/>
                <a:sym typeface="Calibri" pitchFamily="34" charset="0"/>
              </a:rPr>
              <a:t> characters</a:t>
            </a:r>
          </a:p>
        </p:txBody>
      </p:sp>
      <p:pic>
        <p:nvPicPr>
          <p:cNvPr id="29699" name="Shape 129"/>
          <p:cNvPicPr preferRelativeResize="0">
            <a:picLocks noChangeAspect="1" noChangeArrowheads="1"/>
          </p:cNvPicPr>
          <p:nvPr/>
        </p:nvPicPr>
        <p:blipFill>
          <a:blip r:embed="rId3"/>
          <a:srcRect r="51382" b="25198"/>
          <a:stretch>
            <a:fillRect/>
          </a:stretch>
        </p:blipFill>
        <p:spPr bwMode="auto">
          <a:xfrm>
            <a:off x="5424488" y="0"/>
            <a:ext cx="3581400" cy="4757738"/>
          </a:xfrm>
          <a:prstGeom prst="rect">
            <a:avLst/>
          </a:prstGeom>
          <a:noFill/>
          <a:ln w="9525">
            <a:noFill/>
            <a:miter lim="800000"/>
            <a:headEnd/>
            <a:tailEnd/>
          </a:ln>
        </p:spPr>
      </p:pic>
      <p:sp>
        <p:nvSpPr>
          <p:cNvPr id="29700" name="Shape 130"/>
          <p:cNvSpPr txBox="1">
            <a:spLocks noChangeArrowheads="1"/>
          </p:cNvSpPr>
          <p:nvPr/>
        </p:nvSpPr>
        <p:spPr bwMode="auto">
          <a:xfrm>
            <a:off x="3048000" y="5410200"/>
            <a:ext cx="3657600" cy="646113"/>
          </a:xfrm>
          <a:prstGeom prst="rect">
            <a:avLst/>
          </a:prstGeom>
          <a:noFill/>
          <a:ln w="9525">
            <a:noFill/>
            <a:miter lim="800000"/>
            <a:headEnd/>
            <a:tailEnd/>
          </a:ln>
        </p:spPr>
        <p:txBody>
          <a:bodyPr lIns="91425" tIns="45700" rIns="91425" bIns="45700"/>
          <a:lstStyle/>
          <a:p>
            <a:pPr>
              <a:buClr>
                <a:srgbClr val="000000"/>
              </a:buClr>
              <a:buSzPct val="25000"/>
              <a:buFont typeface="Arial" charset="0"/>
              <a:buNone/>
            </a:pPr>
            <a:r>
              <a:rPr lang="en-US" sz="1800"/>
              <a:t>p. 101 has a great comparison chart of writings…let’s look at it! </a:t>
            </a:r>
          </a:p>
        </p:txBody>
      </p:sp>
    </p:spTree>
  </p:cSld>
  <p:clrMapOvr>
    <a:masterClrMapping/>
  </p:clrMapOvr>
  <p:transition spd="slow">
    <p:cut/>
  </p:transition>
</p:sld>
</file>

<file path=ppt/theme/theme1.xml><?xml version="1.0" encoding="utf-8"?>
<a:theme xmlns:a="http://schemas.openxmlformats.org/drawingml/2006/main" name="Brooks Template">
  <a:themeElements>
    <a:clrScheme name="Dad's tie design template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3946</Words>
  <PresentationFormat>On-screen Show (4:3)</PresentationFormat>
  <Paragraphs>139</Paragraphs>
  <Slides>22</Slides>
  <Notes>22</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22</vt:i4>
      </vt:variant>
    </vt:vector>
  </HeadingPairs>
  <TitlesOfParts>
    <vt:vector size="25" baseType="lpstr">
      <vt:lpstr>Arial</vt:lpstr>
      <vt:lpstr>Calibri</vt:lpstr>
      <vt:lpstr>Brooks Template</vt:lpstr>
      <vt:lpstr>Slide 1</vt:lpstr>
      <vt:lpstr>Slide 2</vt:lpstr>
      <vt:lpstr>Slide 3</vt:lpstr>
      <vt:lpstr>Slide 4</vt:lpstr>
      <vt:lpstr>Lasting Contributions</vt:lpstr>
      <vt:lpstr>Slide 6</vt:lpstr>
      <vt:lpstr>Slide 7</vt:lpstr>
      <vt:lpstr>Slide 8</vt:lpstr>
      <vt:lpstr>Lasting Contributions</vt:lpstr>
      <vt:lpstr>Slide 10</vt:lpstr>
      <vt:lpstr>Lasting Contributions</vt:lpstr>
      <vt:lpstr>Slide 12</vt:lpstr>
      <vt:lpstr>Slide 13</vt:lpstr>
      <vt:lpstr>Slide 14</vt:lpstr>
      <vt:lpstr>Lasting Contributions</vt:lpstr>
      <vt:lpstr>Lasting Contributions</vt:lpstr>
      <vt:lpstr>Lasting Contributions</vt:lpstr>
      <vt:lpstr>Lasting Contributions</vt:lpstr>
      <vt:lpstr>Lasting Contributions</vt:lpstr>
      <vt:lpstr>Lasting Contributions</vt:lpstr>
      <vt:lpstr>Lasting Contributions</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System Administrator</cp:lastModifiedBy>
  <cp:revision>1</cp:revision>
  <dcterms:modified xsi:type="dcterms:W3CDTF">2015-09-13T15:37:18Z</dcterms:modified>
</cp:coreProperties>
</file>