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Calibri"/>
      <p:regular r:id="rId16"/>
      <p:bold r:id="rId17"/>
      <p:italic r:id="rId18"/>
      <p:boldItalic r:id="rId1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libri-bold.fntdata"/><Relationship Id="rId16" Type="http://schemas.openxmlformats.org/officeDocument/2006/relationships/font" Target="fonts/Calibri-regular.fntdata"/><Relationship Id="rId5" Type="http://schemas.openxmlformats.org/officeDocument/2006/relationships/notesMaster" Target="notesMasters/notesMaster1.xml"/><Relationship Id="rId19" Type="http://schemas.openxmlformats.org/officeDocument/2006/relationships/font" Target="fonts/Calibri-boldItalic.fntdata"/><Relationship Id="rId6" Type="http://schemas.openxmlformats.org/officeDocument/2006/relationships/slide" Target="slides/slide1.xml"/><Relationship Id="rId18" Type="http://schemas.openxmlformats.org/officeDocument/2006/relationships/font" Target="fonts/Calibri-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lnSpc>
                <a:spcPct val="100000"/>
              </a:lnSpc>
              <a:spcBef>
                <a:spcPts val="0"/>
              </a:spcBef>
              <a:spcAft>
                <a:spcPts val="0"/>
              </a:spcAft>
              <a:defRPr b="0" baseline="0" i="0" sz="1200" u="none" cap="none" strike="noStrike">
                <a:solidFill>
                  <a:srgbClr val="000000"/>
                </a:solidFill>
                <a:latin typeface="Calibri"/>
                <a:ea typeface="Calibri"/>
                <a:cs typeface="Calibri"/>
                <a:sym typeface="Calibri"/>
              </a:defRPr>
            </a:lvl1pPr>
            <a:lvl2pPr indent="0" marL="4572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1" name="Shape 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66" name="Shape 16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67" name="Shape 16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8" name="Shape 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79" name="Shape 7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9" name="Shape 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SzPct val="25000"/>
              <a:buFont typeface="Arial"/>
              <a:buNone/>
            </a:pPr>
            <a:r>
              <a:rPr b="1" baseline="0" i="0" lang="en-US" sz="1800" u="none" cap="none" strike="noStrike"/>
              <a:t>The Geography of Egypt</a:t>
            </a:r>
          </a:p>
          <a:p>
            <a:pPr indent="0" lvl="0" marL="0" marR="0" rtl="0" algn="l">
              <a:lnSpc>
                <a:spcPct val="90000"/>
              </a:lnSpc>
              <a:spcBef>
                <a:spcPts val="0"/>
              </a:spcBef>
              <a:buSzPct val="25000"/>
              <a:buFont typeface="Arial"/>
              <a:buNone/>
            </a:pPr>
            <a:r>
              <a:rPr b="0" baseline="0" i="0" lang="en-US" sz="1800" u="none" cap="none" strike="noStrike"/>
              <a:t>From the highlands of East Africa to the Mediterranean Sea, the Nile River flows northward across Africa for over 4,100 miles, making it the longest river in the world. A thin ribbon of water in a parched desert land, the great river brings its water to Egypt from distant mountains, plateaus, and lakes in present-day Burundi, Tanzania, Uganda, and Ethiopia. Egypt’s settlements arose along the Nile on a narrow strip of land made fertile by the river. The change from fertile soil to desert—from the Black Land to the Red Land—was so abrupt that a person could stand with one foot in each.</a:t>
            </a:r>
          </a:p>
          <a:p>
            <a:pPr indent="0" lvl="0" marL="0" marR="0" rtl="0" algn="l">
              <a:lnSpc>
                <a:spcPct val="90000"/>
              </a:lnSpc>
              <a:spcBef>
                <a:spcPts val="0"/>
              </a:spcBef>
              <a:buSzPct val="25000"/>
              <a:buFont typeface="Arial"/>
              <a:buNone/>
            </a:pPr>
            <a:r>
              <a:rPr b="1" baseline="0" i="0" lang="en-US" sz="1800" u="none" cap="none" strike="noStrike"/>
              <a:t>The Gift of the Nile As in Mesopotamia, yearly flooding brought the water and </a:t>
            </a:r>
            <a:r>
              <a:rPr b="0" baseline="0" i="0" lang="en-US" sz="1800" u="none" cap="none" strike="noStrike"/>
              <a:t>rich soil that allowed settlements to grow. Every year in July, rains and melting snow from the mountains of east Africa caused the Nile River to rise and spill over its banks. When the river receded in October, it left behind a rich deposit of fertile black mud called silt. Before the scorching sun could dry out the soil, the peasants would prepare their wheat and barley fields. All fall and winter they watered their crops from a network of irrigation ditches. In an otherwise parched land, the abundance brought by the Nile was so great that the Egyptians worshiped it as a god who gave life and seldom turned against them. As the ancient Greek historian Herodotus remarked in the fifth century B.C., Egypt was the “gift of the Nile.” </a:t>
            </a:r>
          </a:p>
        </p:txBody>
      </p:sp>
      <p:sp>
        <p:nvSpPr>
          <p:cNvPr id="90" name="Shape 9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6" name="Shape 10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07" name="Shape 10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7" name="Shape 1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18" name="Shape 11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9" name="Shape 1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30" name="Shape 13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0" name="Shape 14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41" name="Shape 14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52" name="Shape 15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53" name="Shape 15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4" name="Shape 34"/>
        <p:cNvGrpSpPr/>
        <p:nvPr/>
      </p:nvGrpSpPr>
      <p:grpSpPr>
        <a:xfrm>
          <a:off x="0" y="0"/>
          <a:ext cx="0" cy="0"/>
          <a:chOff x="0" y="0"/>
          <a:chExt cx="0" cy="0"/>
        </a:xfrm>
      </p:grpSpPr>
      <p:sp>
        <p:nvSpPr>
          <p:cNvPr id="35" name="Shape 35"/>
          <p:cNvSpPr txBox="1"/>
          <p:nvPr>
            <p:ph type="title"/>
          </p:nvPr>
        </p:nvSpPr>
        <p:spPr>
          <a:xfrm>
            <a:off x="1143000" y="0"/>
            <a:ext cx="7772400" cy="1143000"/>
          </a:xfrm>
          <a:prstGeom prst="rect">
            <a:avLst/>
          </a:prstGeom>
          <a:noFill/>
          <a:ln>
            <a:noFill/>
          </a:ln>
        </p:spPr>
        <p:txBody>
          <a:bodyPr anchorCtr="0" anchor="ctr" bIns="91425" lIns="91425" rIns="91425" tIns="91425"/>
          <a:lstStyle>
            <a:lvl1pPr rtl="0">
              <a:spcBef>
                <a:spcPts val="0"/>
              </a:spcBef>
              <a:defRPr>
                <a:latin typeface="Calibri"/>
                <a:ea typeface="Calibri"/>
                <a:cs typeface="Calibri"/>
                <a:sym typeface="Calibri"/>
              </a:defRPr>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36" name="Shape 36"/>
          <p:cNvSpPr txBox="1"/>
          <p:nvPr>
            <p:ph idx="1" type="body"/>
          </p:nvPr>
        </p:nvSpPr>
        <p:spPr>
          <a:xfrm>
            <a:off x="838200" y="1219200"/>
            <a:ext cx="8305799" cy="5638800"/>
          </a:xfrm>
          <a:prstGeom prst="rect">
            <a:avLst/>
          </a:prstGeom>
          <a:noFill/>
          <a:ln>
            <a:noFill/>
          </a:ln>
        </p:spPr>
        <p:txBody>
          <a:bodyPr anchorCtr="0" anchor="t" bIns="91425" lIns="91425" rIns="91425" tIns="91425"/>
          <a:lstStyle>
            <a:lvl1pPr rtl="0">
              <a:spcBef>
                <a:spcPts val="0"/>
              </a:spcBef>
              <a:defRPr>
                <a:latin typeface="Calibri"/>
                <a:ea typeface="Calibri"/>
                <a:cs typeface="Calibri"/>
                <a:sym typeface="Calibri"/>
              </a:defRPr>
            </a:lvl1pPr>
            <a:lvl2pPr rtl="0">
              <a:spcBef>
                <a:spcPts val="0"/>
              </a:spcBef>
              <a:defRPr>
                <a:latin typeface="Calibri"/>
                <a:ea typeface="Calibri"/>
                <a:cs typeface="Calibri"/>
                <a:sym typeface="Calibri"/>
              </a:defRPr>
            </a:lvl2pPr>
            <a:lvl3pPr rtl="0">
              <a:spcBef>
                <a:spcPts val="0"/>
              </a:spcBef>
              <a:defRPr>
                <a:latin typeface="Calibri"/>
                <a:ea typeface="Calibri"/>
                <a:cs typeface="Calibri"/>
                <a:sym typeface="Calibri"/>
              </a:defRPr>
            </a:lvl3pPr>
            <a:lvl4pPr rtl="0">
              <a:spcBef>
                <a:spcPts val="0"/>
              </a:spcBef>
              <a:defRPr>
                <a:latin typeface="Calibri"/>
                <a:ea typeface="Calibri"/>
                <a:cs typeface="Calibri"/>
                <a:sym typeface="Calibri"/>
              </a:defRPr>
            </a:lvl4pPr>
            <a:lvl5pPr rtl="0">
              <a:spcBef>
                <a:spcPts val="0"/>
              </a:spcBef>
              <a:defRPr>
                <a:latin typeface="Calibri"/>
                <a:ea typeface="Calibri"/>
                <a:cs typeface="Calibri"/>
                <a:sym typeface="Calibri"/>
              </a:defRPr>
            </a:lvl5pPr>
            <a:lvl6pPr rtl="0">
              <a:spcBef>
                <a:spcPts val="0"/>
              </a:spcBef>
              <a:defRPr sz="4000">
                <a:solidFill>
                  <a:schemeClr val="dk1"/>
                </a:solidFill>
                <a:latin typeface="Arial"/>
                <a:ea typeface="Arial"/>
                <a:cs typeface="Arial"/>
                <a:sym typeface="Arial"/>
              </a:defRPr>
            </a:lvl6pPr>
            <a:lvl7pPr rtl="0">
              <a:spcBef>
                <a:spcPts val="0"/>
              </a:spcBef>
              <a:defRPr sz="4000">
                <a:solidFill>
                  <a:schemeClr val="dk1"/>
                </a:solidFill>
                <a:latin typeface="Arial"/>
                <a:ea typeface="Arial"/>
                <a:cs typeface="Arial"/>
                <a:sym typeface="Arial"/>
              </a:defRPr>
            </a:lvl7pPr>
            <a:lvl8pPr rtl="0">
              <a:spcBef>
                <a:spcPts val="0"/>
              </a:spcBef>
              <a:defRPr sz="4000">
                <a:solidFill>
                  <a:schemeClr val="dk1"/>
                </a:solidFill>
                <a:latin typeface="Arial"/>
                <a:ea typeface="Arial"/>
                <a:cs typeface="Arial"/>
                <a:sym typeface="Arial"/>
              </a:defRPr>
            </a:lvl8pPr>
            <a:lvl9pPr rtl="0">
              <a:spcBef>
                <a:spcPts val="0"/>
              </a:spcBef>
              <a:defRPr sz="4000">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3" name="Shape 63"/>
        <p:cNvGrpSpPr/>
        <p:nvPr/>
      </p:nvGrpSpPr>
      <p:grpSpPr>
        <a:xfrm>
          <a:off x="0" y="0"/>
          <a:ext cx="0" cy="0"/>
          <a:chOff x="0" y="0"/>
          <a:chExt cx="0" cy="0"/>
        </a:xfrm>
      </p:grpSpPr>
      <p:sp>
        <p:nvSpPr>
          <p:cNvPr id="64" name="Shape 64"/>
          <p:cNvSpPr txBox="1"/>
          <p:nvPr>
            <p:ph type="title"/>
          </p:nvPr>
        </p:nvSpPr>
        <p:spPr>
          <a:xfrm>
            <a:off x="1143000" y="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Calibri"/>
                <a:ea typeface="Calibri"/>
                <a:cs typeface="Calibri"/>
                <a:sym typeface="Calibri"/>
              </a:defRPr>
            </a:lvl1pPr>
            <a:lvl2pPr rtl="0" algn="ctr">
              <a:spcBef>
                <a:spcPts val="0"/>
              </a:spcBef>
              <a:spcAft>
                <a:spcPts val="0"/>
              </a:spcAft>
              <a:defRPr sz="4400">
                <a:solidFill>
                  <a:schemeClr val="dk2"/>
                </a:solidFill>
                <a:latin typeface="Calibri"/>
                <a:ea typeface="Calibri"/>
                <a:cs typeface="Calibri"/>
                <a:sym typeface="Calibri"/>
              </a:defRPr>
            </a:lvl2pPr>
            <a:lvl3pPr rtl="0" algn="ctr">
              <a:spcBef>
                <a:spcPts val="0"/>
              </a:spcBef>
              <a:spcAft>
                <a:spcPts val="0"/>
              </a:spcAft>
              <a:defRPr sz="4400">
                <a:solidFill>
                  <a:schemeClr val="dk2"/>
                </a:solidFill>
                <a:latin typeface="Calibri"/>
                <a:ea typeface="Calibri"/>
                <a:cs typeface="Calibri"/>
                <a:sym typeface="Calibri"/>
              </a:defRPr>
            </a:lvl3pPr>
            <a:lvl4pPr rtl="0" algn="ctr">
              <a:spcBef>
                <a:spcPts val="0"/>
              </a:spcBef>
              <a:spcAft>
                <a:spcPts val="0"/>
              </a:spcAft>
              <a:defRPr sz="4400">
                <a:solidFill>
                  <a:schemeClr val="dk2"/>
                </a:solidFill>
                <a:latin typeface="Calibri"/>
                <a:ea typeface="Calibri"/>
                <a:cs typeface="Calibri"/>
                <a:sym typeface="Calibri"/>
              </a:defRPr>
            </a:lvl4pPr>
            <a:lvl5pPr rtl="0" algn="ctr">
              <a:spcBef>
                <a:spcPts val="0"/>
              </a:spcBef>
              <a:spcAft>
                <a:spcPts val="0"/>
              </a:spcAft>
              <a:defRPr sz="4400">
                <a:solidFill>
                  <a:schemeClr val="dk2"/>
                </a:solidFill>
                <a:latin typeface="Calibri"/>
                <a:ea typeface="Calibri"/>
                <a:cs typeface="Calibri"/>
                <a:sym typeface="Calibri"/>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65" name="Shape 65"/>
          <p:cNvSpPr txBox="1"/>
          <p:nvPr>
            <p:ph idx="1" type="body"/>
          </p:nvPr>
        </p:nvSpPr>
        <p:spPr>
          <a:xfrm>
            <a:off x="914400" y="1219200"/>
            <a:ext cx="4038599" cy="56388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66" name="Shape 66"/>
          <p:cNvSpPr txBox="1"/>
          <p:nvPr>
            <p:ph idx="2" type="body"/>
          </p:nvPr>
        </p:nvSpPr>
        <p:spPr>
          <a:xfrm>
            <a:off x="5105400" y="1219200"/>
            <a:ext cx="4038599" cy="5638800"/>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7" name="Shape 37"/>
        <p:cNvGrpSpPr/>
        <p:nvPr/>
      </p:nvGrpSpPr>
      <p:grpSpPr>
        <a:xfrm>
          <a:off x="0" y="0"/>
          <a:ext cx="0" cy="0"/>
          <a:chOff x="0" y="0"/>
          <a:chExt cx="0" cy="0"/>
        </a:xfrm>
      </p:grpSpPr>
      <p:sp>
        <p:nvSpPr>
          <p:cNvPr id="38" name="Shape 38"/>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39" name="Shape 3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Calibri"/>
              <a:buNone/>
              <a:defRPr sz="2000"/>
            </a:lvl1pPr>
            <a:lvl2pPr indent="0" marL="457200" rtl="0">
              <a:spcBef>
                <a:spcPts val="0"/>
              </a:spcBef>
              <a:buFont typeface="Calibri"/>
              <a:buNone/>
              <a:defRPr sz="1800"/>
            </a:lvl2pPr>
            <a:lvl3pPr indent="0" marL="914400" rtl="0">
              <a:spcBef>
                <a:spcPts val="0"/>
              </a:spcBef>
              <a:buFont typeface="Calibri"/>
              <a:buNone/>
              <a:defRPr sz="1600"/>
            </a:lvl3pPr>
            <a:lvl4pPr indent="0" marL="1371600" rtl="0">
              <a:spcBef>
                <a:spcPts val="0"/>
              </a:spcBef>
              <a:buFont typeface="Calibri"/>
              <a:buNone/>
              <a:defRPr sz="1400"/>
            </a:lvl4pPr>
            <a:lvl5pPr indent="0" marL="1828800" rtl="0">
              <a:spcBef>
                <a:spcPts val="0"/>
              </a:spcBef>
              <a:buFont typeface="Calibri"/>
              <a:buNone/>
              <a:defRPr sz="1400"/>
            </a:lvl5pPr>
            <a:lvl6pPr indent="0" marL="2286000" rtl="0">
              <a:spcBef>
                <a:spcPts val="0"/>
              </a:spcBef>
              <a:buFont typeface="Arial"/>
              <a:buNone/>
              <a:defRPr sz="1400"/>
            </a:lvl6pPr>
            <a:lvl7pPr indent="0" marL="2743200" rtl="0">
              <a:spcBef>
                <a:spcPts val="0"/>
              </a:spcBef>
              <a:buFont typeface="Arial"/>
              <a:buNone/>
              <a:defRPr sz="1400"/>
            </a:lvl7pPr>
            <a:lvl8pPr indent="0" marL="3200400" rtl="0">
              <a:spcBef>
                <a:spcPts val="0"/>
              </a:spcBef>
              <a:buFont typeface="Arial"/>
              <a:buNone/>
              <a:defRPr sz="1400"/>
            </a:lvl8pPr>
            <a:lvl9pPr indent="0" marL="3657600" rtl="0">
              <a:spcBef>
                <a:spcPts val="0"/>
              </a:spcBef>
              <a:buFont typeface="Arial"/>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0" name="Shape 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1" name="Shape 41"/>
        <p:cNvGrpSpPr/>
        <p:nvPr/>
      </p:nvGrpSpPr>
      <p:grpSpPr>
        <a:xfrm>
          <a:off x="0" y="0"/>
          <a:ext cx="0" cy="0"/>
          <a:chOff x="0" y="0"/>
          <a:chExt cx="0" cy="0"/>
        </a:xfrm>
      </p:grpSpPr>
      <p:sp>
        <p:nvSpPr>
          <p:cNvPr id="42" name="Shape 42"/>
          <p:cNvSpPr txBox="1"/>
          <p:nvPr>
            <p:ph type="title"/>
          </p:nvPr>
        </p:nvSpPr>
        <p:spPr>
          <a:xfrm rot="5400000">
            <a:off x="4686299" y="2400299"/>
            <a:ext cx="6858000" cy="20574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Calibri"/>
                <a:ea typeface="Calibri"/>
                <a:cs typeface="Calibri"/>
                <a:sym typeface="Calibri"/>
              </a:defRPr>
            </a:lvl1pPr>
            <a:lvl2pPr rtl="0" algn="ctr">
              <a:spcBef>
                <a:spcPts val="0"/>
              </a:spcBef>
              <a:spcAft>
                <a:spcPts val="0"/>
              </a:spcAft>
              <a:defRPr sz="4400">
                <a:solidFill>
                  <a:schemeClr val="dk2"/>
                </a:solidFill>
                <a:latin typeface="Calibri"/>
                <a:ea typeface="Calibri"/>
                <a:cs typeface="Calibri"/>
                <a:sym typeface="Calibri"/>
              </a:defRPr>
            </a:lvl2pPr>
            <a:lvl3pPr rtl="0" algn="ctr">
              <a:spcBef>
                <a:spcPts val="0"/>
              </a:spcBef>
              <a:spcAft>
                <a:spcPts val="0"/>
              </a:spcAft>
              <a:defRPr sz="4400">
                <a:solidFill>
                  <a:schemeClr val="dk2"/>
                </a:solidFill>
                <a:latin typeface="Calibri"/>
                <a:ea typeface="Calibri"/>
                <a:cs typeface="Calibri"/>
                <a:sym typeface="Calibri"/>
              </a:defRPr>
            </a:lvl3pPr>
            <a:lvl4pPr rtl="0" algn="ctr">
              <a:spcBef>
                <a:spcPts val="0"/>
              </a:spcBef>
              <a:spcAft>
                <a:spcPts val="0"/>
              </a:spcAft>
              <a:defRPr sz="4400">
                <a:solidFill>
                  <a:schemeClr val="dk2"/>
                </a:solidFill>
                <a:latin typeface="Calibri"/>
                <a:ea typeface="Calibri"/>
                <a:cs typeface="Calibri"/>
                <a:sym typeface="Calibri"/>
              </a:defRPr>
            </a:lvl4pPr>
            <a:lvl5pPr rtl="0" algn="ctr">
              <a:spcBef>
                <a:spcPts val="0"/>
              </a:spcBef>
              <a:spcAft>
                <a:spcPts val="0"/>
              </a:spcAft>
              <a:defRPr sz="4400">
                <a:solidFill>
                  <a:schemeClr val="dk2"/>
                </a:solidFill>
                <a:latin typeface="Calibri"/>
                <a:ea typeface="Calibri"/>
                <a:cs typeface="Calibri"/>
                <a:sym typeface="Calibri"/>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43" name="Shape 43"/>
          <p:cNvSpPr txBox="1"/>
          <p:nvPr>
            <p:ph idx="1" type="body"/>
          </p:nvPr>
        </p:nvSpPr>
        <p:spPr>
          <a:xfrm rot="5400000">
            <a:off x="495300" y="419100"/>
            <a:ext cx="6858000" cy="6019799"/>
          </a:xfrm>
          <a:prstGeom prst="rect">
            <a:avLst/>
          </a:prstGeom>
          <a:noFill/>
          <a:ln>
            <a:noFill/>
          </a:ln>
        </p:spPr>
        <p:txBody>
          <a:bodyPr anchorCtr="0" anchor="t" bIns="91425" lIns="91425" rIns="91425" tIns="91425"/>
          <a:lstStyle>
            <a:lvl1pPr indent="-88900" marL="342900" rtl="0" algn="l">
              <a:spcBef>
                <a:spcPts val="800"/>
              </a:spcBef>
              <a:spcAft>
                <a:spcPts val="0"/>
              </a:spcAft>
              <a:buClr>
                <a:schemeClr val="accent1"/>
              </a:buClr>
              <a:buFont typeface="Arial"/>
              <a:buChar char="■"/>
              <a:defRPr sz="4000">
                <a:solidFill>
                  <a:schemeClr val="dk1"/>
                </a:solidFill>
                <a:latin typeface="Calibri"/>
                <a:ea typeface="Calibri"/>
                <a:cs typeface="Calibri"/>
                <a:sym typeface="Calibri"/>
              </a:defRPr>
            </a:lvl1pPr>
            <a:lvl2pPr indent="-31750" marL="742950" rtl="0" algn="l">
              <a:spcBef>
                <a:spcPts val="800"/>
              </a:spcBef>
              <a:spcAft>
                <a:spcPts val="0"/>
              </a:spcAft>
              <a:buClr>
                <a:schemeClr val="dk1"/>
              </a:buClr>
              <a:buFont typeface="Arial"/>
              <a:buChar char="–"/>
              <a:defRPr sz="4000">
                <a:solidFill>
                  <a:schemeClr val="dk1"/>
                </a:solidFill>
                <a:latin typeface="Calibri"/>
                <a:ea typeface="Calibri"/>
                <a:cs typeface="Calibri"/>
                <a:sym typeface="Calibri"/>
              </a:defRPr>
            </a:lvl2pPr>
            <a:lvl3pPr indent="25400" marL="1143000" rtl="0" algn="l">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3pPr>
            <a:lvl4pPr indent="25400" marL="1600200" rtl="0" algn="l">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4pPr>
            <a:lvl5pPr indent="25400" marL="2057400" rtl="0" algn="l">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5pPr>
            <a:lvl6pPr indent="25400" marL="25146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6pPr>
            <a:lvl7pPr indent="25400" marL="29718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7pPr>
            <a:lvl8pPr indent="25400" marL="34290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8pPr>
            <a:lvl9pPr indent="25400" marL="38862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4" name="Shape 44"/>
        <p:cNvGrpSpPr/>
        <p:nvPr/>
      </p:nvGrpSpPr>
      <p:grpSpPr>
        <a:xfrm>
          <a:off x="0" y="0"/>
          <a:ext cx="0" cy="0"/>
          <a:chOff x="0" y="0"/>
          <a:chExt cx="0" cy="0"/>
        </a:xfrm>
      </p:grpSpPr>
      <p:sp>
        <p:nvSpPr>
          <p:cNvPr id="45" name="Shape 45"/>
          <p:cNvSpPr txBox="1"/>
          <p:nvPr>
            <p:ph type="title"/>
          </p:nvPr>
        </p:nvSpPr>
        <p:spPr>
          <a:xfrm>
            <a:off x="1143000" y="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Calibri"/>
                <a:ea typeface="Calibri"/>
                <a:cs typeface="Calibri"/>
                <a:sym typeface="Calibri"/>
              </a:defRPr>
            </a:lvl1pPr>
            <a:lvl2pPr rtl="0" algn="ctr">
              <a:spcBef>
                <a:spcPts val="0"/>
              </a:spcBef>
              <a:spcAft>
                <a:spcPts val="0"/>
              </a:spcAft>
              <a:defRPr sz="4400">
                <a:solidFill>
                  <a:schemeClr val="dk2"/>
                </a:solidFill>
                <a:latin typeface="Calibri"/>
                <a:ea typeface="Calibri"/>
                <a:cs typeface="Calibri"/>
                <a:sym typeface="Calibri"/>
              </a:defRPr>
            </a:lvl2pPr>
            <a:lvl3pPr rtl="0" algn="ctr">
              <a:spcBef>
                <a:spcPts val="0"/>
              </a:spcBef>
              <a:spcAft>
                <a:spcPts val="0"/>
              </a:spcAft>
              <a:defRPr sz="4400">
                <a:solidFill>
                  <a:schemeClr val="dk2"/>
                </a:solidFill>
                <a:latin typeface="Calibri"/>
                <a:ea typeface="Calibri"/>
                <a:cs typeface="Calibri"/>
                <a:sym typeface="Calibri"/>
              </a:defRPr>
            </a:lvl3pPr>
            <a:lvl4pPr rtl="0" algn="ctr">
              <a:spcBef>
                <a:spcPts val="0"/>
              </a:spcBef>
              <a:spcAft>
                <a:spcPts val="0"/>
              </a:spcAft>
              <a:defRPr sz="4400">
                <a:solidFill>
                  <a:schemeClr val="dk2"/>
                </a:solidFill>
                <a:latin typeface="Calibri"/>
                <a:ea typeface="Calibri"/>
                <a:cs typeface="Calibri"/>
                <a:sym typeface="Calibri"/>
              </a:defRPr>
            </a:lvl4pPr>
            <a:lvl5pPr rtl="0" algn="ctr">
              <a:spcBef>
                <a:spcPts val="0"/>
              </a:spcBef>
              <a:spcAft>
                <a:spcPts val="0"/>
              </a:spcAft>
              <a:defRPr sz="4400">
                <a:solidFill>
                  <a:schemeClr val="dk2"/>
                </a:solidFill>
                <a:latin typeface="Calibri"/>
                <a:ea typeface="Calibri"/>
                <a:cs typeface="Calibri"/>
                <a:sym typeface="Calibri"/>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46" name="Shape 46"/>
          <p:cNvSpPr txBox="1"/>
          <p:nvPr>
            <p:ph idx="1" type="body"/>
          </p:nvPr>
        </p:nvSpPr>
        <p:spPr>
          <a:xfrm rot="5400000">
            <a:off x="2209799" y="-76200"/>
            <a:ext cx="5638800" cy="8229600"/>
          </a:xfrm>
          <a:prstGeom prst="rect">
            <a:avLst/>
          </a:prstGeom>
          <a:noFill/>
          <a:ln>
            <a:noFill/>
          </a:ln>
        </p:spPr>
        <p:txBody>
          <a:bodyPr anchorCtr="0" anchor="t" bIns="91425" lIns="91425" rIns="91425" tIns="91425"/>
          <a:lstStyle>
            <a:lvl1pPr indent="-88900" marL="342900" rtl="0" algn="l">
              <a:spcBef>
                <a:spcPts val="800"/>
              </a:spcBef>
              <a:spcAft>
                <a:spcPts val="0"/>
              </a:spcAft>
              <a:buClr>
                <a:schemeClr val="accent1"/>
              </a:buClr>
              <a:buFont typeface="Arial"/>
              <a:buChar char="■"/>
              <a:defRPr sz="4000">
                <a:solidFill>
                  <a:schemeClr val="dk1"/>
                </a:solidFill>
                <a:latin typeface="Calibri"/>
                <a:ea typeface="Calibri"/>
                <a:cs typeface="Calibri"/>
                <a:sym typeface="Calibri"/>
              </a:defRPr>
            </a:lvl1pPr>
            <a:lvl2pPr indent="-31750" marL="742950" rtl="0" algn="l">
              <a:spcBef>
                <a:spcPts val="800"/>
              </a:spcBef>
              <a:spcAft>
                <a:spcPts val="0"/>
              </a:spcAft>
              <a:buClr>
                <a:schemeClr val="dk1"/>
              </a:buClr>
              <a:buFont typeface="Arial"/>
              <a:buChar char="–"/>
              <a:defRPr sz="4000">
                <a:solidFill>
                  <a:schemeClr val="dk1"/>
                </a:solidFill>
                <a:latin typeface="Calibri"/>
                <a:ea typeface="Calibri"/>
                <a:cs typeface="Calibri"/>
                <a:sym typeface="Calibri"/>
              </a:defRPr>
            </a:lvl2pPr>
            <a:lvl3pPr indent="25400" marL="1143000" rtl="0" algn="l">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3pPr>
            <a:lvl4pPr indent="25400" marL="1600200" rtl="0" algn="l">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4pPr>
            <a:lvl5pPr indent="25400" marL="2057400" rtl="0" algn="l">
              <a:spcBef>
                <a:spcPts val="800"/>
              </a:spcBef>
              <a:spcAft>
                <a:spcPts val="0"/>
              </a:spcAft>
              <a:buClr>
                <a:schemeClr val="dk1"/>
              </a:buClr>
              <a:buFont typeface="Calibri"/>
              <a:buChar char="•"/>
              <a:defRPr sz="4000">
                <a:solidFill>
                  <a:schemeClr val="dk1"/>
                </a:solidFill>
                <a:latin typeface="Calibri"/>
                <a:ea typeface="Calibri"/>
                <a:cs typeface="Calibri"/>
                <a:sym typeface="Calibri"/>
              </a:defRPr>
            </a:lvl5pPr>
            <a:lvl6pPr indent="25400" marL="25146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6pPr>
            <a:lvl7pPr indent="25400" marL="29718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7pPr>
            <a:lvl8pPr indent="25400" marL="34290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8pPr>
            <a:lvl9pPr indent="25400" marL="3886200" rtl="0" algn="l">
              <a:spcBef>
                <a:spcPts val="800"/>
              </a:spcBef>
              <a:spcAft>
                <a:spcPts val="0"/>
              </a:spcAft>
              <a:buClr>
                <a:schemeClr val="dk1"/>
              </a:buClr>
              <a:buFont typeface="Arial"/>
              <a:buChar char="•"/>
              <a:defRPr sz="4000">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7" name="Shape 47"/>
        <p:cNvGrpSpPr/>
        <p:nvPr/>
      </p:nvGrpSpPr>
      <p:grpSpPr>
        <a:xfrm>
          <a:off x="0" y="0"/>
          <a:ext cx="0" cy="0"/>
          <a:chOff x="0" y="0"/>
          <a:chExt cx="0" cy="0"/>
        </a:xfrm>
      </p:grpSpPr>
      <p:sp>
        <p:nvSpPr>
          <p:cNvPr id="48" name="Shape 48"/>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49" name="Shape 49"/>
          <p:cNvSpPr/>
          <p:nvPr>
            <p:ph idx="2" type="pic"/>
          </p:nvPr>
        </p:nvSpPr>
        <p:spPr>
          <a:xfrm>
            <a:off x="1792288" y="612775"/>
            <a:ext cx="5486399" cy="4114800"/>
          </a:xfrm>
          <a:prstGeom prst="rect">
            <a:avLst/>
          </a:prstGeom>
          <a:noFill/>
          <a:ln>
            <a:noFill/>
          </a:ln>
        </p:spPr>
      </p:sp>
      <p:sp>
        <p:nvSpPr>
          <p:cNvPr id="50" name="Shape 5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1" name="Shape 51"/>
        <p:cNvGrpSpPr/>
        <p:nvPr/>
      </p:nvGrpSpPr>
      <p:grpSpPr>
        <a:xfrm>
          <a:off x="0" y="0"/>
          <a:ext cx="0" cy="0"/>
          <a:chOff x="0" y="0"/>
          <a:chExt cx="0" cy="0"/>
        </a:xfrm>
      </p:grpSpPr>
      <p:sp>
        <p:nvSpPr>
          <p:cNvPr id="52" name="Shape 52"/>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53" name="Shape 5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54" name="Shape 5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 name="Shape 55"/>
        <p:cNvGrpSpPr/>
        <p:nvPr/>
      </p:nvGrpSpPr>
      <p:grpSpPr>
        <a:xfrm>
          <a:off x="0" y="0"/>
          <a:ext cx="0" cy="0"/>
          <a:chOff x="0" y="0"/>
          <a:chExt cx="0" cy="0"/>
        </a:xfrm>
      </p:grpSpPr>
      <p:sp>
        <p:nvSpPr>
          <p:cNvPr id="56" name="Shape 56"/>
          <p:cNvSpPr txBox="1"/>
          <p:nvPr>
            <p:ph type="title"/>
          </p:nvPr>
        </p:nvSpPr>
        <p:spPr>
          <a:xfrm>
            <a:off x="1143000" y="0"/>
            <a:ext cx="77724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Calibri"/>
                <a:ea typeface="Calibri"/>
                <a:cs typeface="Calibri"/>
                <a:sym typeface="Calibri"/>
              </a:defRPr>
            </a:lvl1pPr>
            <a:lvl2pPr rtl="0" algn="ctr">
              <a:spcBef>
                <a:spcPts val="0"/>
              </a:spcBef>
              <a:spcAft>
                <a:spcPts val="0"/>
              </a:spcAft>
              <a:defRPr sz="4400">
                <a:solidFill>
                  <a:schemeClr val="dk2"/>
                </a:solidFill>
                <a:latin typeface="Calibri"/>
                <a:ea typeface="Calibri"/>
                <a:cs typeface="Calibri"/>
                <a:sym typeface="Calibri"/>
              </a:defRPr>
            </a:lvl2pPr>
            <a:lvl3pPr rtl="0" algn="ctr">
              <a:spcBef>
                <a:spcPts val="0"/>
              </a:spcBef>
              <a:spcAft>
                <a:spcPts val="0"/>
              </a:spcAft>
              <a:defRPr sz="4400">
                <a:solidFill>
                  <a:schemeClr val="dk2"/>
                </a:solidFill>
                <a:latin typeface="Calibri"/>
                <a:ea typeface="Calibri"/>
                <a:cs typeface="Calibri"/>
                <a:sym typeface="Calibri"/>
              </a:defRPr>
            </a:lvl3pPr>
            <a:lvl4pPr rtl="0" algn="ctr">
              <a:spcBef>
                <a:spcPts val="0"/>
              </a:spcBef>
              <a:spcAft>
                <a:spcPts val="0"/>
              </a:spcAft>
              <a:defRPr sz="4400">
                <a:solidFill>
                  <a:schemeClr val="dk2"/>
                </a:solidFill>
                <a:latin typeface="Calibri"/>
                <a:ea typeface="Calibri"/>
                <a:cs typeface="Calibri"/>
                <a:sym typeface="Calibri"/>
              </a:defRPr>
            </a:lvl4pPr>
            <a:lvl5pPr rtl="0" algn="ctr">
              <a:spcBef>
                <a:spcPts val="0"/>
              </a:spcBef>
              <a:spcAft>
                <a:spcPts val="0"/>
              </a:spcAft>
              <a:defRPr sz="4400">
                <a:solidFill>
                  <a:schemeClr val="dk2"/>
                </a:solidFill>
                <a:latin typeface="Calibri"/>
                <a:ea typeface="Calibri"/>
                <a:cs typeface="Calibri"/>
                <a:sym typeface="Calibri"/>
              </a:defRPr>
            </a:lvl5pPr>
            <a:lvl6pPr marL="457200" rtl="0" algn="ctr">
              <a:spcBef>
                <a:spcPts val="0"/>
              </a:spcBef>
              <a:spcAft>
                <a:spcPts val="0"/>
              </a:spcAft>
              <a:defRPr sz="4400">
                <a:solidFill>
                  <a:schemeClr val="dk2"/>
                </a:solidFill>
                <a:latin typeface="Times New Roman"/>
                <a:ea typeface="Times New Roman"/>
                <a:cs typeface="Times New Roman"/>
                <a:sym typeface="Times New Roman"/>
              </a:defRPr>
            </a:lvl6pPr>
            <a:lvl7pPr marL="914400" rtl="0" algn="ctr">
              <a:spcBef>
                <a:spcPts val="0"/>
              </a:spcBef>
              <a:spcAft>
                <a:spcPts val="0"/>
              </a:spcAft>
              <a:defRPr sz="4400">
                <a:solidFill>
                  <a:schemeClr val="dk2"/>
                </a:solidFill>
                <a:latin typeface="Times New Roman"/>
                <a:ea typeface="Times New Roman"/>
                <a:cs typeface="Times New Roman"/>
                <a:sym typeface="Times New Roman"/>
              </a:defRPr>
            </a:lvl7pPr>
            <a:lvl8pPr marL="1371600" rtl="0" algn="ctr">
              <a:spcBef>
                <a:spcPts val="0"/>
              </a:spcBef>
              <a:spcAft>
                <a:spcPts val="0"/>
              </a:spcAft>
              <a:defRPr sz="4400">
                <a:solidFill>
                  <a:schemeClr val="dk2"/>
                </a:solidFill>
                <a:latin typeface="Times New Roman"/>
                <a:ea typeface="Times New Roman"/>
                <a:cs typeface="Times New Roman"/>
                <a:sym typeface="Times New Roman"/>
              </a:defRPr>
            </a:lvl8pPr>
            <a:lvl9pPr marL="1828800" rtl="0" algn="ctr">
              <a:spcBef>
                <a:spcPts val="0"/>
              </a:spcBef>
              <a:spcAft>
                <a:spcPts val="0"/>
              </a:spcAft>
              <a:defRPr sz="4400">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2"/>
                </a:solidFill>
                <a:latin typeface="Calibri"/>
                <a:ea typeface="Calibri"/>
                <a:cs typeface="Calibri"/>
                <a:sym typeface="Calibri"/>
              </a:defRPr>
            </a:lvl2pPr>
            <a:lvl3pPr rtl="0">
              <a:spcBef>
                <a:spcPts val="0"/>
              </a:spcBef>
              <a:defRPr sz="4400">
                <a:solidFill>
                  <a:schemeClr val="dk2"/>
                </a:solidFill>
                <a:latin typeface="Calibri"/>
                <a:ea typeface="Calibri"/>
                <a:cs typeface="Calibri"/>
                <a:sym typeface="Calibri"/>
              </a:defRPr>
            </a:lvl3pPr>
            <a:lvl4pPr rtl="0">
              <a:spcBef>
                <a:spcPts val="0"/>
              </a:spcBef>
              <a:defRPr sz="4400">
                <a:solidFill>
                  <a:schemeClr val="dk2"/>
                </a:solidFill>
                <a:latin typeface="Calibri"/>
                <a:ea typeface="Calibri"/>
                <a:cs typeface="Calibri"/>
                <a:sym typeface="Calibri"/>
              </a:defRPr>
            </a:lvl4pPr>
            <a:lvl5pPr rtl="0">
              <a:spcBef>
                <a:spcPts val="0"/>
              </a:spcBef>
              <a:defRPr sz="4400">
                <a:solidFill>
                  <a:schemeClr val="dk2"/>
                </a:solidFill>
                <a:latin typeface="Calibri"/>
                <a:ea typeface="Calibri"/>
                <a:cs typeface="Calibri"/>
                <a:sym typeface="Calibri"/>
              </a:defRPr>
            </a:lvl5pPr>
            <a:lvl6pPr rtl="0">
              <a:spcBef>
                <a:spcPts val="0"/>
              </a:spcBef>
              <a:defRPr sz="4400">
                <a:solidFill>
                  <a:schemeClr val="dk2"/>
                </a:solidFill>
                <a:latin typeface="Times New Roman"/>
                <a:ea typeface="Times New Roman"/>
                <a:cs typeface="Times New Roman"/>
                <a:sym typeface="Times New Roman"/>
              </a:defRPr>
            </a:lvl6pPr>
            <a:lvl7pPr rtl="0">
              <a:spcBef>
                <a:spcPts val="0"/>
              </a:spcBef>
              <a:defRPr sz="4400">
                <a:solidFill>
                  <a:schemeClr val="dk2"/>
                </a:solidFill>
                <a:latin typeface="Times New Roman"/>
                <a:ea typeface="Times New Roman"/>
                <a:cs typeface="Times New Roman"/>
                <a:sym typeface="Times New Roman"/>
              </a:defRPr>
            </a:lvl7pPr>
            <a:lvl8pPr rtl="0">
              <a:spcBef>
                <a:spcPts val="0"/>
              </a:spcBef>
              <a:defRPr sz="4400">
                <a:solidFill>
                  <a:schemeClr val="dk2"/>
                </a:solidFill>
                <a:latin typeface="Times New Roman"/>
                <a:ea typeface="Times New Roman"/>
                <a:cs typeface="Times New Roman"/>
                <a:sym typeface="Times New Roman"/>
              </a:defRPr>
            </a:lvl8pPr>
            <a:lvl9pPr rtl="0">
              <a:spcBef>
                <a:spcPts val="0"/>
              </a:spcBef>
              <a:defRPr sz="4400">
                <a:solidFill>
                  <a:schemeClr val="dk2"/>
                </a:solidFill>
                <a:latin typeface="Times New Roman"/>
                <a:ea typeface="Times New Roman"/>
                <a:cs typeface="Times New Roman"/>
                <a:sym typeface="Times New Roman"/>
              </a:defRPr>
            </a:lvl9pPr>
          </a:lstStyle>
          <a:p/>
        </p:txBody>
      </p:sp>
      <p:sp>
        <p:nvSpPr>
          <p:cNvPr id="59" name="Shape 5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60" name="Shape 6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1" name="Shape 6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62" name="Shape 6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grpSp>
        <p:nvGrpSpPr>
          <p:cNvPr id="9" name="Shape 9"/>
          <p:cNvGrpSpPr/>
          <p:nvPr/>
        </p:nvGrpSpPr>
        <p:grpSpPr>
          <a:xfrm>
            <a:off x="0" y="-10713"/>
            <a:ext cx="1063624" cy="6863950"/>
            <a:chOff x="0" y="-10713"/>
            <a:chExt cx="1063624" cy="6863950"/>
          </a:xfrm>
        </p:grpSpPr>
        <p:grpSp>
          <p:nvGrpSpPr>
            <p:cNvPr id="10" name="Shape 10"/>
            <p:cNvGrpSpPr/>
            <p:nvPr/>
          </p:nvGrpSpPr>
          <p:grpSpPr>
            <a:xfrm flipH="1" rot="-5400000">
              <a:off x="-2898574" y="2895798"/>
              <a:ext cx="6863949" cy="1050925"/>
              <a:chOff x="-11112" y="2446337"/>
              <a:chExt cx="9155111" cy="1050925"/>
            </a:xfrm>
          </p:grpSpPr>
          <p:sp>
            <p:nvSpPr>
              <p:cNvPr id="11" name="Shape 11"/>
              <p:cNvSpPr/>
              <p:nvPr/>
            </p:nvSpPr>
            <p:spPr>
              <a:xfrm rot="-5400000">
                <a:off x="4054475" y="-1571625"/>
                <a:ext cx="990600" cy="9121775"/>
              </a:xfrm>
              <a:custGeom>
                <a:pathLst>
                  <a:path extrusionOk="0" h="720" w="1000">
                    <a:moveTo>
                      <a:pt x="0" y="0"/>
                    </a:moveTo>
                    <a:lnTo>
                      <a:pt x="0" y="720"/>
                    </a:lnTo>
                    <a:lnTo>
                      <a:pt x="1000" y="720"/>
                    </a:lnTo>
                    <a:lnTo>
                      <a:pt x="1000" y="0"/>
                    </a:lnTo>
                    <a:lnTo>
                      <a:pt x="0" y="0"/>
                    </a:lnTo>
                    <a:close/>
                  </a:path>
                </a:pathLst>
              </a:cu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2" name="Shape 12"/>
              <p:cNvSpPr/>
              <p:nvPr/>
            </p:nvSpPr>
            <p:spPr>
              <a:xfrm rot="-5400000">
                <a:off x="2099467" y="2650331"/>
                <a:ext cx="990600" cy="668336"/>
              </a:xfrm>
              <a:custGeom>
                <a:pathLst>
                  <a:path extrusionOk="0" h="317" w="624">
                    <a:moveTo>
                      <a:pt x="0" y="0"/>
                    </a:moveTo>
                    <a:cubicBezTo>
                      <a:pt x="0" y="0"/>
                      <a:pt x="0" y="272"/>
                      <a:pt x="0" y="272"/>
                    </a:cubicBezTo>
                    <a:cubicBezTo>
                      <a:pt x="432" y="224"/>
                      <a:pt x="520" y="317"/>
                      <a:pt x="624" y="272"/>
                    </a:cubicBezTo>
                    <a:lnTo>
                      <a:pt x="624" y="0"/>
                    </a:lnTo>
                    <a:lnTo>
                      <a:pt x="0" y="0"/>
                    </a:lnTo>
                    <a:close/>
                  </a:path>
                </a:pathLst>
              </a:cu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3" name="Shape 13"/>
              <p:cNvSpPr/>
              <p:nvPr/>
            </p:nvSpPr>
            <p:spPr>
              <a:xfrm rot="-5400000">
                <a:off x="1523206" y="2666206"/>
                <a:ext cx="990600" cy="671512"/>
              </a:xfrm>
              <a:custGeom>
                <a:pathLst>
                  <a:path extrusionOk="0" h="317" w="624">
                    <a:moveTo>
                      <a:pt x="0" y="0"/>
                    </a:moveTo>
                    <a:lnTo>
                      <a:pt x="0" y="272"/>
                    </a:lnTo>
                    <a:cubicBezTo>
                      <a:pt x="104" y="317"/>
                      <a:pt x="432" y="240"/>
                      <a:pt x="624" y="272"/>
                    </a:cubicBezTo>
                    <a:lnTo>
                      <a:pt x="624" y="0"/>
                    </a:lnTo>
                    <a:lnTo>
                      <a:pt x="0" y="0"/>
                    </a:lnTo>
                    <a:close/>
                  </a:path>
                </a:pathLst>
              </a:custGeom>
              <a:solidFill>
                <a:schemeClr val="fo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4" name="Shape 14"/>
              <p:cNvSpPr/>
              <p:nvPr/>
            </p:nvSpPr>
            <p:spPr>
              <a:xfrm rot="-5400000">
                <a:off x="-126206" y="2799556"/>
                <a:ext cx="990600" cy="404811"/>
              </a:xfrm>
              <a:custGeom>
                <a:pathLst>
                  <a:path extrusionOk="0" h="370" w="624">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5" name="Shape 15"/>
              <p:cNvSpPr/>
              <p:nvPr/>
            </p:nvSpPr>
            <p:spPr>
              <a:xfrm rot="-5400000">
                <a:off x="1053306" y="2751931"/>
                <a:ext cx="990600" cy="465137"/>
              </a:xfrm>
              <a:custGeom>
                <a:pathLst>
                  <a:path extrusionOk="0" h="317" w="624">
                    <a:moveTo>
                      <a:pt x="0" y="0"/>
                    </a:moveTo>
                    <a:lnTo>
                      <a:pt x="0" y="272"/>
                    </a:lnTo>
                    <a:cubicBezTo>
                      <a:pt x="104" y="317"/>
                      <a:pt x="520" y="317"/>
                      <a:pt x="624" y="272"/>
                    </a:cubicBezTo>
                    <a:lnTo>
                      <a:pt x="624" y="0"/>
                    </a:lnTo>
                    <a:cubicBezTo>
                      <a:pt x="240" y="42"/>
                      <a:pt x="130" y="0"/>
                      <a:pt x="0" y="0"/>
                    </a:cubicBezTo>
                    <a:close/>
                  </a:path>
                </a:pathLst>
              </a:custGeom>
              <a:solidFill>
                <a:schemeClr val="dk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6" name="Shape 16"/>
              <p:cNvSpPr/>
              <p:nvPr/>
            </p:nvSpPr>
            <p:spPr>
              <a:xfrm rot="-5400000">
                <a:off x="679450" y="2697162"/>
                <a:ext cx="990600" cy="577850"/>
              </a:xfrm>
              <a:custGeom>
                <a:pathLst>
                  <a:path extrusionOk="0" h="272" w="624">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7" name="Shape 17"/>
              <p:cNvSpPr/>
              <p:nvPr/>
            </p:nvSpPr>
            <p:spPr>
              <a:xfrm rot="-5400000">
                <a:off x="223837" y="2743200"/>
                <a:ext cx="1003300" cy="501649"/>
              </a:xfrm>
              <a:custGeom>
                <a:pathLst>
                  <a:path extrusionOk="0" h="362" w="63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8" name="Shape 18"/>
              <p:cNvSpPr/>
              <p:nvPr/>
            </p:nvSpPr>
            <p:spPr>
              <a:xfrm rot="-5400000">
                <a:off x="5049837" y="2625725"/>
                <a:ext cx="990600" cy="666749"/>
              </a:xfrm>
              <a:custGeom>
                <a:pathLst>
                  <a:path extrusionOk="0" h="317" w="624">
                    <a:moveTo>
                      <a:pt x="0" y="0"/>
                    </a:moveTo>
                    <a:cubicBezTo>
                      <a:pt x="0" y="0"/>
                      <a:pt x="0" y="272"/>
                      <a:pt x="0" y="272"/>
                    </a:cubicBezTo>
                    <a:cubicBezTo>
                      <a:pt x="432" y="224"/>
                      <a:pt x="520" y="317"/>
                      <a:pt x="624" y="272"/>
                    </a:cubicBezTo>
                    <a:lnTo>
                      <a:pt x="624" y="0"/>
                    </a:lnTo>
                    <a:lnTo>
                      <a:pt x="0" y="0"/>
                    </a:lnTo>
                    <a:close/>
                  </a:path>
                </a:pathLst>
              </a:cu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9" name="Shape 19"/>
              <p:cNvSpPr/>
              <p:nvPr/>
            </p:nvSpPr>
            <p:spPr>
              <a:xfrm rot="-5400000">
                <a:off x="4555330" y="2642392"/>
                <a:ext cx="990600" cy="668336"/>
              </a:xfrm>
              <a:custGeom>
                <a:pathLst>
                  <a:path extrusionOk="0" h="317" w="624">
                    <a:moveTo>
                      <a:pt x="0" y="0"/>
                    </a:moveTo>
                    <a:lnTo>
                      <a:pt x="0" y="272"/>
                    </a:lnTo>
                    <a:cubicBezTo>
                      <a:pt x="104" y="317"/>
                      <a:pt x="432" y="240"/>
                      <a:pt x="624" y="272"/>
                    </a:cubicBezTo>
                    <a:lnTo>
                      <a:pt x="624" y="0"/>
                    </a:lnTo>
                    <a:lnTo>
                      <a:pt x="0" y="0"/>
                    </a:lnTo>
                    <a:close/>
                  </a:path>
                </a:pathLst>
              </a:custGeom>
              <a:solidFill>
                <a:schemeClr val="dk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0" name="Shape 20"/>
              <p:cNvSpPr/>
              <p:nvPr/>
            </p:nvSpPr>
            <p:spPr>
              <a:xfrm rot="-5400000">
                <a:off x="2903536" y="2773362"/>
                <a:ext cx="990600" cy="406399"/>
              </a:xfrm>
              <a:custGeom>
                <a:pathLst>
                  <a:path extrusionOk="0" h="370" w="624">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1" name="Shape 21"/>
              <p:cNvSpPr/>
              <p:nvPr/>
            </p:nvSpPr>
            <p:spPr>
              <a:xfrm rot="-5400000">
                <a:off x="4027487" y="2744787"/>
                <a:ext cx="990600" cy="463550"/>
              </a:xfrm>
              <a:custGeom>
                <a:pathLst>
                  <a:path extrusionOk="0" h="317" w="624">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2" name="Shape 22"/>
              <p:cNvSpPr/>
              <p:nvPr/>
            </p:nvSpPr>
            <p:spPr>
              <a:xfrm rot="-5400000">
                <a:off x="3698875" y="2690812"/>
                <a:ext cx="990600" cy="571500"/>
              </a:xfrm>
              <a:custGeom>
                <a:pathLst>
                  <a:path extrusionOk="0" h="272" w="624">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3" name="Shape 23"/>
              <p:cNvSpPr/>
              <p:nvPr/>
            </p:nvSpPr>
            <p:spPr>
              <a:xfrm rot="-5400000">
                <a:off x="3221037" y="2732087"/>
                <a:ext cx="1003300" cy="501649"/>
              </a:xfrm>
              <a:custGeom>
                <a:pathLst>
                  <a:path extrusionOk="0" h="362" w="63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4" name="Shape 24"/>
              <p:cNvSpPr/>
              <p:nvPr/>
            </p:nvSpPr>
            <p:spPr>
              <a:xfrm rot="-5400000">
                <a:off x="6429374" y="2616200"/>
                <a:ext cx="990600" cy="666749"/>
              </a:xfrm>
              <a:custGeom>
                <a:pathLst>
                  <a:path extrusionOk="0" h="317" w="624">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5" name="Shape 25"/>
              <p:cNvSpPr/>
              <p:nvPr/>
            </p:nvSpPr>
            <p:spPr>
              <a:xfrm rot="-5400000">
                <a:off x="5861843" y="2631281"/>
                <a:ext cx="990600" cy="671512"/>
              </a:xfrm>
              <a:custGeom>
                <a:pathLst>
                  <a:path extrusionOk="0" h="317" w="624">
                    <a:moveTo>
                      <a:pt x="0" y="0"/>
                    </a:moveTo>
                    <a:lnTo>
                      <a:pt x="0" y="272"/>
                    </a:lnTo>
                    <a:cubicBezTo>
                      <a:pt x="104" y="317"/>
                      <a:pt x="432" y="240"/>
                      <a:pt x="624" y="272"/>
                    </a:cubicBezTo>
                    <a:lnTo>
                      <a:pt x="624" y="0"/>
                    </a:lnTo>
                    <a:lnTo>
                      <a:pt x="0" y="0"/>
                    </a:lnTo>
                    <a:close/>
                  </a:path>
                </a:pathLst>
              </a:cu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6" name="Shape 26"/>
              <p:cNvSpPr/>
              <p:nvPr/>
            </p:nvSpPr>
            <p:spPr>
              <a:xfrm rot="-5400000">
                <a:off x="7206455" y="2756692"/>
                <a:ext cx="990600" cy="404811"/>
              </a:xfrm>
              <a:custGeom>
                <a:pathLst>
                  <a:path extrusionOk="0" h="370" w="624">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7" name="Shape 27"/>
              <p:cNvSpPr/>
              <p:nvPr/>
            </p:nvSpPr>
            <p:spPr>
              <a:xfrm>
                <a:off x="8682036" y="2462211"/>
                <a:ext cx="461962" cy="992187"/>
              </a:xfrm>
              <a:custGeom>
                <a:pathLst>
                  <a:path extrusionOk="0" h="625" w="291">
                    <a:moveTo>
                      <a:pt x="0" y="624"/>
                    </a:moveTo>
                    <a:lnTo>
                      <a:pt x="291" y="625"/>
                    </a:lnTo>
                    <a:lnTo>
                      <a:pt x="291" y="6"/>
                    </a:lnTo>
                    <a:lnTo>
                      <a:pt x="0" y="0"/>
                    </a:lnTo>
                    <a:cubicBezTo>
                      <a:pt x="39" y="384"/>
                      <a:pt x="0" y="494"/>
                      <a:pt x="0" y="624"/>
                    </a:cubicBezTo>
                    <a:close/>
                  </a:path>
                </a:pathLst>
              </a:custGeom>
              <a:solidFill>
                <a:schemeClr val="dk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8" name="Shape 28"/>
              <p:cNvSpPr/>
              <p:nvPr/>
            </p:nvSpPr>
            <p:spPr>
              <a:xfrm rot="-5400000">
                <a:off x="8039100" y="2655887"/>
                <a:ext cx="990600" cy="571500"/>
              </a:xfrm>
              <a:custGeom>
                <a:pathLst>
                  <a:path extrusionOk="0" h="272" w="624">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29" name="Shape 29"/>
              <p:cNvSpPr/>
              <p:nvPr/>
            </p:nvSpPr>
            <p:spPr>
              <a:xfrm rot="-5400000">
                <a:off x="7567611" y="2697162"/>
                <a:ext cx="1003300" cy="501649"/>
              </a:xfrm>
              <a:custGeom>
                <a:pathLst>
                  <a:path extrusionOk="0" h="362" w="63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dk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30" name="Shape 30"/>
            <p:cNvSpPr/>
            <p:nvPr/>
          </p:nvSpPr>
          <p:spPr>
            <a:xfrm flipH="1" rot="-5400000">
              <a:off x="-3101975" y="3097212"/>
              <a:ext cx="6858000" cy="654050"/>
            </a:xfrm>
            <a:custGeom>
              <a:pathLst>
                <a:path extrusionOk="0" h="385" w="5762">
                  <a:moveTo>
                    <a:pt x="0" y="196"/>
                  </a:moveTo>
                  <a:cubicBezTo>
                    <a:pt x="1667" y="385"/>
                    <a:pt x="2275" y="93"/>
                    <a:pt x="5762" y="188"/>
                  </a:cubicBezTo>
                  <a:lnTo>
                    <a:pt x="5762" y="4"/>
                  </a:lnTo>
                  <a:lnTo>
                    <a:pt x="0" y="0"/>
                  </a:lnTo>
                  <a:lnTo>
                    <a:pt x="0" y="196"/>
                  </a:lnTo>
                  <a:close/>
                </a:path>
              </a:pathLst>
            </a:custGeom>
            <a:gradFill>
              <a:gsLst>
                <a:gs pos="0">
                  <a:schemeClr val="lt1"/>
                </a:gs>
                <a:gs pos="100000">
                  <a:srgbClr val="767676"/>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31" name="Shape 31"/>
            <p:cNvSpPr/>
            <p:nvPr/>
          </p:nvSpPr>
          <p:spPr>
            <a:xfrm flipH="1" rot="-5400000">
              <a:off x="-2514600" y="3273425"/>
              <a:ext cx="6856412" cy="300036"/>
            </a:xfrm>
            <a:custGeom>
              <a:pathLst>
                <a:path extrusionOk="0" h="189" w="5761">
                  <a:moveTo>
                    <a:pt x="0" y="28"/>
                  </a:moveTo>
                  <a:cubicBezTo>
                    <a:pt x="961" y="0"/>
                    <a:pt x="4971" y="161"/>
                    <a:pt x="5761" y="0"/>
                  </a:cubicBezTo>
                  <a:lnTo>
                    <a:pt x="5761" y="189"/>
                  </a:lnTo>
                  <a:lnTo>
                    <a:pt x="1" y="189"/>
                  </a:lnTo>
                  <a:lnTo>
                    <a:pt x="0" y="28"/>
                  </a:lnTo>
                  <a:close/>
                </a:path>
              </a:pathLst>
            </a:custGeom>
            <a:gradFill>
              <a:gsLst>
                <a:gs pos="0">
                  <a:srgbClr val="767676"/>
                </a:gs>
                <a:gs pos="100000">
                  <a:schemeClr val="lt1"/>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grpSp>
      <p:sp>
        <p:nvSpPr>
          <p:cNvPr id="32" name="Shape 32"/>
          <p:cNvSpPr txBox="1"/>
          <p:nvPr>
            <p:ph type="title"/>
          </p:nvPr>
        </p:nvSpPr>
        <p:spPr>
          <a:xfrm>
            <a:off x="1143000" y="0"/>
            <a:ext cx="77724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Calibri"/>
                <a:ea typeface="Calibri"/>
                <a:cs typeface="Calibri"/>
                <a:sym typeface="Calibri"/>
              </a:defRPr>
            </a:lvl1pPr>
            <a:lvl2pPr indent="0" marL="0" marR="0" rtl="0" algn="ctr">
              <a:spcBef>
                <a:spcPts val="0"/>
              </a:spcBef>
              <a:spcAft>
                <a:spcPts val="0"/>
              </a:spcAft>
              <a:defRPr b="0" baseline="0" i="0" sz="4400" u="none" cap="none" strike="noStrike">
                <a:solidFill>
                  <a:schemeClr val="dk2"/>
                </a:solidFill>
                <a:latin typeface="Calibri"/>
                <a:ea typeface="Calibri"/>
                <a:cs typeface="Calibri"/>
                <a:sym typeface="Calibri"/>
              </a:defRPr>
            </a:lvl2pPr>
            <a:lvl3pPr indent="0" marL="0" marR="0" rtl="0" algn="ctr">
              <a:spcBef>
                <a:spcPts val="0"/>
              </a:spcBef>
              <a:spcAft>
                <a:spcPts val="0"/>
              </a:spcAft>
              <a:defRPr b="0" baseline="0" i="0" sz="4400" u="none" cap="none" strike="noStrike">
                <a:solidFill>
                  <a:schemeClr val="dk2"/>
                </a:solidFill>
                <a:latin typeface="Calibri"/>
                <a:ea typeface="Calibri"/>
                <a:cs typeface="Calibri"/>
                <a:sym typeface="Calibri"/>
              </a:defRPr>
            </a:lvl3pPr>
            <a:lvl4pPr indent="0" marL="0" marR="0" rtl="0" algn="ctr">
              <a:spcBef>
                <a:spcPts val="0"/>
              </a:spcBef>
              <a:spcAft>
                <a:spcPts val="0"/>
              </a:spcAft>
              <a:defRPr b="0" baseline="0" i="0" sz="4400" u="none" cap="none" strike="noStrike">
                <a:solidFill>
                  <a:schemeClr val="dk2"/>
                </a:solidFill>
                <a:latin typeface="Calibri"/>
                <a:ea typeface="Calibri"/>
                <a:cs typeface="Calibri"/>
                <a:sym typeface="Calibri"/>
              </a:defRPr>
            </a:lvl4pPr>
            <a:lvl5pPr indent="0" marL="0" marR="0" rtl="0" algn="ctr">
              <a:spcBef>
                <a:spcPts val="0"/>
              </a:spcBef>
              <a:spcAft>
                <a:spcPts val="0"/>
              </a:spcAft>
              <a:defRPr b="0" baseline="0" i="0" sz="4400" u="none" cap="none" strike="noStrike">
                <a:solidFill>
                  <a:schemeClr val="dk2"/>
                </a:solidFill>
                <a:latin typeface="Calibri"/>
                <a:ea typeface="Calibri"/>
                <a:cs typeface="Calibri"/>
                <a:sym typeface="Calibri"/>
              </a:defRPr>
            </a:lvl5pPr>
            <a:lvl6pPr indent="0" marL="4572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6pPr>
            <a:lvl7pPr indent="0" marL="9144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7pPr>
            <a:lvl8pPr indent="0" marL="13716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8pPr>
            <a:lvl9pPr indent="0" marL="1828800" marR="0" rtl="0" algn="ctr">
              <a:spcBef>
                <a:spcPts val="0"/>
              </a:spcBef>
              <a:spcAft>
                <a:spcPts val="0"/>
              </a:spcAft>
              <a:defRPr b="0" baseline="0" i="0" sz="4400" u="none" cap="none" strike="noStrike">
                <a:solidFill>
                  <a:schemeClr val="dk2"/>
                </a:solidFill>
                <a:latin typeface="Times New Roman"/>
                <a:ea typeface="Times New Roman"/>
                <a:cs typeface="Times New Roman"/>
                <a:sym typeface="Times New Roman"/>
              </a:defRPr>
            </a:lvl9pPr>
          </a:lstStyle>
          <a:p/>
        </p:txBody>
      </p:sp>
      <p:sp>
        <p:nvSpPr>
          <p:cNvPr id="33" name="Shape 33"/>
          <p:cNvSpPr txBox="1"/>
          <p:nvPr>
            <p:ph idx="1" type="body"/>
          </p:nvPr>
        </p:nvSpPr>
        <p:spPr>
          <a:xfrm>
            <a:off x="914400" y="1219200"/>
            <a:ext cx="8229600" cy="5638800"/>
          </a:xfrm>
          <a:prstGeom prst="rect">
            <a:avLst/>
          </a:prstGeom>
          <a:noFill/>
          <a:ln>
            <a:noFill/>
          </a:ln>
        </p:spPr>
        <p:txBody>
          <a:bodyPr anchorCtr="0" anchor="t" bIns="91425" lIns="91425" rIns="91425" tIns="91425"/>
          <a:lstStyle>
            <a:lvl1pPr indent="-88900" marL="342900" marR="0" rtl="0" algn="l">
              <a:spcBef>
                <a:spcPts val="800"/>
              </a:spcBef>
              <a:spcAft>
                <a:spcPts val="0"/>
              </a:spcAft>
              <a:buClr>
                <a:schemeClr val="accent1"/>
              </a:buClr>
              <a:buFont typeface="Arial"/>
              <a:buChar char="■"/>
              <a:defRPr b="0" baseline="0" i="0" sz="4000" u="none" cap="none" strike="noStrike">
                <a:solidFill>
                  <a:schemeClr val="dk1"/>
                </a:solidFill>
                <a:latin typeface="Calibri"/>
                <a:ea typeface="Calibri"/>
                <a:cs typeface="Calibri"/>
                <a:sym typeface="Calibri"/>
              </a:defRPr>
            </a:lvl1pPr>
            <a:lvl2pPr indent="-31750" marL="742950" marR="0" rtl="0" algn="l">
              <a:spcBef>
                <a:spcPts val="800"/>
              </a:spcBef>
              <a:spcAft>
                <a:spcPts val="0"/>
              </a:spcAft>
              <a:buClr>
                <a:schemeClr val="dk1"/>
              </a:buClr>
              <a:buFont typeface="Arial"/>
              <a:buChar char="–"/>
              <a:defRPr b="0" baseline="0" i="0" sz="4000" u="none" cap="none" strike="noStrike">
                <a:solidFill>
                  <a:schemeClr val="dk1"/>
                </a:solidFill>
                <a:latin typeface="Calibri"/>
                <a:ea typeface="Calibri"/>
                <a:cs typeface="Calibri"/>
                <a:sym typeface="Calibri"/>
              </a:defRPr>
            </a:lvl2pPr>
            <a:lvl3pPr indent="25400" marL="1143000" marR="0" rtl="0" algn="l">
              <a:spcBef>
                <a:spcPts val="800"/>
              </a:spcBef>
              <a:spcAft>
                <a:spcPts val="0"/>
              </a:spcAft>
              <a:buClr>
                <a:schemeClr val="dk1"/>
              </a:buClr>
              <a:buFont typeface="Calibri"/>
              <a:buChar char="•"/>
              <a:defRPr b="0" baseline="0" i="0" sz="4000" u="none" cap="none" strike="noStrike">
                <a:solidFill>
                  <a:schemeClr val="dk1"/>
                </a:solidFill>
                <a:latin typeface="Calibri"/>
                <a:ea typeface="Calibri"/>
                <a:cs typeface="Calibri"/>
                <a:sym typeface="Calibri"/>
              </a:defRPr>
            </a:lvl3pPr>
            <a:lvl4pPr indent="25400" marL="1600200" marR="0" rtl="0" algn="l">
              <a:spcBef>
                <a:spcPts val="800"/>
              </a:spcBef>
              <a:spcAft>
                <a:spcPts val="0"/>
              </a:spcAft>
              <a:buClr>
                <a:schemeClr val="dk1"/>
              </a:buClr>
              <a:buFont typeface="Calibri"/>
              <a:buChar char="•"/>
              <a:defRPr b="0" baseline="0" i="0" sz="4000" u="none" cap="none" strike="noStrike">
                <a:solidFill>
                  <a:schemeClr val="dk1"/>
                </a:solidFill>
                <a:latin typeface="Calibri"/>
                <a:ea typeface="Calibri"/>
                <a:cs typeface="Calibri"/>
                <a:sym typeface="Calibri"/>
              </a:defRPr>
            </a:lvl4pPr>
            <a:lvl5pPr indent="25400" marL="2057400" marR="0" rtl="0" algn="l">
              <a:spcBef>
                <a:spcPts val="800"/>
              </a:spcBef>
              <a:spcAft>
                <a:spcPts val="0"/>
              </a:spcAft>
              <a:buClr>
                <a:schemeClr val="dk1"/>
              </a:buClr>
              <a:buFont typeface="Calibri"/>
              <a:buChar char="•"/>
              <a:defRPr b="0" baseline="0" i="0" sz="4000" u="none" cap="none" strike="noStrike">
                <a:solidFill>
                  <a:schemeClr val="dk1"/>
                </a:solidFill>
                <a:latin typeface="Calibri"/>
                <a:ea typeface="Calibri"/>
                <a:cs typeface="Calibri"/>
                <a:sym typeface="Calibri"/>
              </a:defRPr>
            </a:lvl5pPr>
            <a:lvl6pPr indent="25400" marL="2514600" marR="0" rtl="0" algn="l">
              <a:spcBef>
                <a:spcPts val="800"/>
              </a:spcBef>
              <a:spcAft>
                <a:spcPts val="0"/>
              </a:spcAft>
              <a:buClr>
                <a:schemeClr val="dk1"/>
              </a:buClr>
              <a:buFont typeface="Arial"/>
              <a:buChar char="•"/>
              <a:defRPr b="0" baseline="0" i="0" sz="4000" u="none" cap="none" strike="noStrike">
                <a:solidFill>
                  <a:schemeClr val="dk1"/>
                </a:solidFill>
                <a:latin typeface="Arial"/>
                <a:ea typeface="Arial"/>
                <a:cs typeface="Arial"/>
                <a:sym typeface="Arial"/>
              </a:defRPr>
            </a:lvl6pPr>
            <a:lvl7pPr indent="25400" marL="2971800" marR="0" rtl="0" algn="l">
              <a:spcBef>
                <a:spcPts val="800"/>
              </a:spcBef>
              <a:spcAft>
                <a:spcPts val="0"/>
              </a:spcAft>
              <a:buClr>
                <a:schemeClr val="dk1"/>
              </a:buClr>
              <a:buFont typeface="Arial"/>
              <a:buChar char="•"/>
              <a:defRPr b="0" baseline="0" i="0" sz="4000" u="none" cap="none" strike="noStrike">
                <a:solidFill>
                  <a:schemeClr val="dk1"/>
                </a:solidFill>
                <a:latin typeface="Arial"/>
                <a:ea typeface="Arial"/>
                <a:cs typeface="Arial"/>
                <a:sym typeface="Arial"/>
              </a:defRPr>
            </a:lvl7pPr>
            <a:lvl8pPr indent="25400" marL="3429000" marR="0" rtl="0" algn="l">
              <a:spcBef>
                <a:spcPts val="800"/>
              </a:spcBef>
              <a:spcAft>
                <a:spcPts val="0"/>
              </a:spcAft>
              <a:buClr>
                <a:schemeClr val="dk1"/>
              </a:buClr>
              <a:buFont typeface="Arial"/>
              <a:buChar char="•"/>
              <a:defRPr b="0" baseline="0" i="0" sz="4000" u="none" cap="none" strike="noStrike">
                <a:solidFill>
                  <a:schemeClr val="dk1"/>
                </a:solidFill>
                <a:latin typeface="Arial"/>
                <a:ea typeface="Arial"/>
                <a:cs typeface="Arial"/>
                <a:sym typeface="Arial"/>
              </a:defRPr>
            </a:lvl8pPr>
            <a:lvl9pPr indent="25400" marL="3886200" marR="0" rtl="0" algn="l">
              <a:spcBef>
                <a:spcPts val="800"/>
              </a:spcBef>
              <a:spcAft>
                <a:spcPts val="0"/>
              </a:spcAft>
              <a:buClr>
                <a:schemeClr val="dk1"/>
              </a:buClr>
              <a:buFont typeface="Arial"/>
              <a:buChar char="•"/>
              <a:defRPr b="0" baseline="0" i="0" sz="4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png"/><Relationship Id="rId4"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7.jp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9.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 type="body"/>
          </p:nvPr>
        </p:nvSpPr>
        <p:spPr>
          <a:xfrm>
            <a:off x="914400" y="152400"/>
            <a:ext cx="8229600" cy="6705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100000"/>
              <a:buFont typeface="Arial"/>
              <a:buChar char="■"/>
            </a:pPr>
            <a:r>
              <a:rPr b="0" baseline="0" i="0" lang="en-US" sz="4000" u="sng" cap="none" strike="noStrike">
                <a:solidFill>
                  <a:schemeClr val="dk1"/>
                </a:solidFill>
                <a:latin typeface="Calibri"/>
                <a:ea typeface="Calibri"/>
                <a:cs typeface="Calibri"/>
                <a:sym typeface="Calibri"/>
              </a:rPr>
              <a:t>Essential Question</a:t>
            </a:r>
            <a:r>
              <a:rPr b="0" baseline="0" i="0" lang="en-US" sz="4000" u="none" cap="none" strike="noStrike">
                <a:solidFill>
                  <a:schemeClr val="dk1"/>
                </a:solidFill>
                <a:latin typeface="Calibri"/>
                <a:ea typeface="Calibri"/>
                <a:cs typeface="Calibri"/>
                <a:sym typeface="Calibri"/>
              </a:rPr>
              <a:t>: </a:t>
            </a:r>
          </a:p>
          <a:p>
            <a:pPr indent="-285750" lvl="1" marL="742950" marR="0" rtl="0" algn="l">
              <a:lnSpc>
                <a:spcPct val="100000"/>
              </a:lnSpc>
              <a:spcBef>
                <a:spcPts val="0"/>
              </a:spcBef>
              <a:spcAft>
                <a:spcPts val="0"/>
              </a:spcAft>
              <a:buClr>
                <a:schemeClr val="dk1"/>
              </a:buClr>
              <a:buSzPct val="100000"/>
              <a:buFont typeface="Arial"/>
              <a:buChar char="–"/>
            </a:pPr>
            <a:r>
              <a:rPr b="0" baseline="0" i="0" lang="en-US" sz="4000" u="none" cap="none" strike="noStrike">
                <a:solidFill>
                  <a:schemeClr val="dk1"/>
                </a:solidFill>
                <a:latin typeface="Calibri"/>
                <a:ea typeface="Calibri"/>
                <a:cs typeface="Calibri"/>
                <a:sym typeface="Calibri"/>
              </a:rPr>
              <a:t>What were the important characteristics of ancient Egypt? </a:t>
            </a:r>
          </a:p>
          <a:p>
            <a:pPr indent="-88900" lvl="0" marL="342900" marR="0" rtl="0" algn="l">
              <a:lnSpc>
                <a:spcPct val="100000"/>
              </a:lnSpc>
              <a:spcBef>
                <a:spcPts val="0"/>
              </a:spcBef>
              <a:spcAft>
                <a:spcPts val="0"/>
              </a:spcAft>
              <a:buClr>
                <a:schemeClr val="accent1"/>
              </a:buClr>
              <a:buFont typeface="Arial"/>
              <a:buNone/>
            </a:pPr>
            <a:r>
              <a:t/>
            </a:r>
            <a:endParaRPr b="0" baseline="0" i="0" sz="4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Font typeface="Arial"/>
              <a:buNone/>
            </a:pPr>
            <a:r>
              <a:t/>
            </a:r>
            <a:endParaRPr b="0" baseline="0" i="0" sz="4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accent1"/>
              </a:buClr>
              <a:buSzPct val="100000"/>
              <a:buFont typeface="Arial"/>
              <a:buChar char="■"/>
            </a:pPr>
            <a:r>
              <a:rPr b="0" baseline="0" i="0" lang="en-US" sz="4000" u="sng" cap="none" strike="noStrike">
                <a:solidFill>
                  <a:srgbClr val="FF0000"/>
                </a:solidFill>
                <a:latin typeface="Calibri"/>
                <a:ea typeface="Calibri"/>
                <a:cs typeface="Calibri"/>
                <a:sym typeface="Calibri"/>
              </a:rPr>
              <a:t>Warm-Up Question</a:t>
            </a:r>
            <a:r>
              <a:rPr b="0" baseline="0" i="0" lang="en-US" sz="4000" u="none" cap="none" strike="noStrike">
                <a:solidFill>
                  <a:srgbClr val="FF0000"/>
                </a:solidFill>
                <a:latin typeface="Calibri"/>
                <a:ea typeface="Calibri"/>
                <a:cs typeface="Calibri"/>
                <a:sym typeface="Calibri"/>
              </a:rPr>
              <a:t>:</a:t>
            </a:r>
          </a:p>
          <a:p>
            <a:pPr indent="-285750" lvl="1" marL="742950" marR="0" rtl="0" algn="l">
              <a:lnSpc>
                <a:spcPct val="100000"/>
              </a:lnSpc>
              <a:spcBef>
                <a:spcPts val="0"/>
              </a:spcBef>
              <a:spcAft>
                <a:spcPts val="0"/>
              </a:spcAft>
              <a:buClr>
                <a:srgbClr val="FF0000"/>
              </a:buClr>
              <a:buSzPct val="100000"/>
              <a:buFont typeface="Arial"/>
              <a:buChar char="–"/>
            </a:pPr>
            <a:r>
              <a:rPr b="0" baseline="0" i="0" lang="en-US" sz="3900" u="none" cap="none" strike="noStrike">
                <a:solidFill>
                  <a:srgbClr val="FF0000"/>
                </a:solidFill>
                <a:latin typeface="Calibri"/>
                <a:ea typeface="Calibri"/>
                <a:cs typeface="Calibri"/>
                <a:sym typeface="Calibri"/>
              </a:rPr>
              <a:t>Create a “Hammurabi’s Code” for East View High School. Think of 5 laws &amp; punishments appropriate for school.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2667000" y="0"/>
            <a:ext cx="64769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Lasting Contributions</a:t>
            </a:r>
          </a:p>
        </p:txBody>
      </p:sp>
      <p:sp>
        <p:nvSpPr>
          <p:cNvPr id="156" name="Shape 156"/>
          <p:cNvSpPr txBox="1"/>
          <p:nvPr>
            <p:ph idx="1" type="body"/>
          </p:nvPr>
        </p:nvSpPr>
        <p:spPr>
          <a:xfrm>
            <a:off x="2514600" y="685800"/>
            <a:ext cx="6629400" cy="61721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100000"/>
              <a:buFont typeface="Arial"/>
              <a:buChar char="■"/>
            </a:pPr>
            <a:r>
              <a:rPr b="0" baseline="0" i="0" lang="en-US" sz="3800" u="none" cap="none" strike="noStrike">
                <a:solidFill>
                  <a:schemeClr val="dk1"/>
                </a:solidFill>
                <a:latin typeface="Calibri"/>
                <a:ea typeface="Calibri"/>
                <a:cs typeface="Calibri"/>
                <a:sym typeface="Calibri"/>
              </a:rPr>
              <a:t>Technology:</a:t>
            </a:r>
          </a:p>
          <a:p>
            <a:pPr indent="-285750" lvl="1" marL="742950" marR="0" rtl="0" algn="l">
              <a:lnSpc>
                <a:spcPct val="90000"/>
              </a:lnSpc>
              <a:spcBef>
                <a:spcPts val="0"/>
              </a:spcBef>
              <a:spcAft>
                <a:spcPts val="0"/>
              </a:spcAft>
              <a:buClr>
                <a:schemeClr val="dk1"/>
              </a:buClr>
              <a:buSzPct val="100000"/>
              <a:buFont typeface="Arial"/>
              <a:buChar char="–"/>
            </a:pPr>
            <a:r>
              <a:rPr b="0" baseline="0" i="0" lang="en-US" sz="3800" u="none" cap="none" strike="noStrike">
                <a:solidFill>
                  <a:schemeClr val="dk1"/>
                </a:solidFill>
                <a:latin typeface="Calibri"/>
                <a:ea typeface="Calibri"/>
                <a:cs typeface="Calibri"/>
                <a:sym typeface="Calibri"/>
              </a:rPr>
              <a:t>Egyptian ideas included a 365-day calendar, geometry, astronomy, &amp; pyramids </a:t>
            </a:r>
          </a:p>
        </p:txBody>
      </p:sp>
      <p:pic>
        <p:nvPicPr>
          <p:cNvPr id="157" name="Shape 157"/>
          <p:cNvPicPr preferRelativeResize="0"/>
          <p:nvPr/>
        </p:nvPicPr>
        <p:blipFill rotWithShape="1">
          <a:blip r:embed="rId3">
            <a:alphaModFix/>
          </a:blip>
          <a:srcRect b="0" l="0" r="0" t="0"/>
          <a:stretch/>
        </p:blipFill>
        <p:spPr>
          <a:xfrm>
            <a:off x="0" y="0"/>
            <a:ext cx="1143000" cy="6858000"/>
          </a:xfrm>
          <a:prstGeom prst="rect">
            <a:avLst/>
          </a:prstGeom>
          <a:noFill/>
          <a:ln>
            <a:noFill/>
          </a:ln>
        </p:spPr>
      </p:pic>
      <p:pic>
        <p:nvPicPr>
          <p:cNvPr id="158" name="Shape 158"/>
          <p:cNvPicPr preferRelativeResize="0"/>
          <p:nvPr/>
        </p:nvPicPr>
        <p:blipFill rotWithShape="1">
          <a:blip r:embed="rId4">
            <a:alphaModFix/>
          </a:blip>
          <a:srcRect b="0" l="0" r="0" t="0"/>
          <a:stretch/>
        </p:blipFill>
        <p:spPr>
          <a:xfrm>
            <a:off x="1066800" y="0"/>
            <a:ext cx="1600199" cy="6858000"/>
          </a:xfrm>
          <a:prstGeom prst="rect">
            <a:avLst/>
          </a:prstGeom>
          <a:noFill/>
          <a:ln>
            <a:noFill/>
          </a:ln>
        </p:spPr>
      </p:pic>
      <p:sp>
        <p:nvSpPr>
          <p:cNvPr id="159" name="Shape 159"/>
          <p:cNvSpPr txBox="1"/>
          <p:nvPr/>
        </p:nvSpPr>
        <p:spPr>
          <a:xfrm>
            <a:off x="0" y="5486400"/>
            <a:ext cx="2666999" cy="1295400"/>
          </a:xfrm>
          <a:prstGeom prst="rect">
            <a:avLst/>
          </a:pr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160" name="Shape 160"/>
          <p:cNvPicPr preferRelativeResize="0"/>
          <p:nvPr/>
        </p:nvPicPr>
        <p:blipFill rotWithShape="1">
          <a:blip r:embed="rId5">
            <a:alphaModFix/>
          </a:blip>
          <a:srcRect b="0" l="0" r="0" t="0"/>
          <a:stretch/>
        </p:blipFill>
        <p:spPr>
          <a:xfrm>
            <a:off x="3200400" y="2819400"/>
            <a:ext cx="5110162" cy="4038599"/>
          </a:xfrm>
          <a:prstGeom prst="rect">
            <a:avLst/>
          </a:prstGeom>
          <a:noFill/>
          <a:ln>
            <a:noFill/>
          </a:ln>
        </p:spPr>
      </p:pic>
      <p:pic>
        <p:nvPicPr>
          <p:cNvPr id="161" name="Shape 161"/>
          <p:cNvPicPr preferRelativeResize="0"/>
          <p:nvPr/>
        </p:nvPicPr>
        <p:blipFill rotWithShape="1">
          <a:blip r:embed="rId6">
            <a:alphaModFix/>
          </a:blip>
          <a:srcRect b="0" l="0" r="0" t="0"/>
          <a:stretch/>
        </p:blipFill>
        <p:spPr>
          <a:xfrm>
            <a:off x="3124200" y="2819400"/>
            <a:ext cx="5448300" cy="4038599"/>
          </a:xfrm>
          <a:prstGeom prst="rect">
            <a:avLst/>
          </a:prstGeom>
          <a:noFill/>
          <a:ln>
            <a:noFill/>
          </a:ln>
        </p:spPr>
      </p:pic>
      <p:pic>
        <p:nvPicPr>
          <p:cNvPr id="162" name="Shape 162"/>
          <p:cNvPicPr preferRelativeResize="0"/>
          <p:nvPr/>
        </p:nvPicPr>
        <p:blipFill rotWithShape="1">
          <a:blip r:embed="rId7">
            <a:alphaModFix/>
          </a:blip>
          <a:srcRect b="7510" l="7598" r="10327" t="16697"/>
          <a:stretch/>
        </p:blipFill>
        <p:spPr>
          <a:xfrm>
            <a:off x="3962400" y="2854325"/>
            <a:ext cx="3505200" cy="4003675"/>
          </a:xfrm>
          <a:prstGeom prst="rect">
            <a:avLst/>
          </a:prstGeom>
          <a:noFill/>
          <a:ln>
            <a:noFill/>
          </a:ln>
        </p:spPr>
      </p:pic>
      <p:pic>
        <p:nvPicPr>
          <p:cNvPr id="163" name="Shape 163"/>
          <p:cNvPicPr preferRelativeResize="0"/>
          <p:nvPr/>
        </p:nvPicPr>
        <p:blipFill rotWithShape="1">
          <a:blip r:embed="rId8">
            <a:alphaModFix/>
          </a:blip>
          <a:srcRect b="0" l="5624" r="8740" t="9770"/>
          <a:stretch/>
        </p:blipFill>
        <p:spPr>
          <a:xfrm>
            <a:off x="3352800" y="2825750"/>
            <a:ext cx="5105399" cy="40322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rotWithShape="1">
          <a:blip r:embed="rId3">
            <a:alphaModFix/>
          </a:blip>
          <a:srcRect b="0" l="0" r="0" t="0"/>
          <a:stretch/>
        </p:blipFill>
        <p:spPr>
          <a:xfrm>
            <a:off x="0" y="0"/>
            <a:ext cx="9220200" cy="6923086"/>
          </a:xfrm>
          <a:prstGeom prst="rect">
            <a:avLst/>
          </a:prstGeom>
          <a:noFill/>
          <a:ln>
            <a:noFill/>
          </a:ln>
        </p:spPr>
      </p:pic>
      <p:sp>
        <p:nvSpPr>
          <p:cNvPr id="74" name="Shape 74"/>
          <p:cNvSpPr/>
          <p:nvPr/>
        </p:nvSpPr>
        <p:spPr>
          <a:xfrm>
            <a:off x="685800" y="381000"/>
            <a:ext cx="2895600" cy="533399"/>
          </a:xfrm>
          <a:prstGeom prst="wedgeRectCallout">
            <a:avLst>
              <a:gd fmla="val 3366" name="adj1"/>
              <a:gd fmla="val 68582" name="adj2"/>
            </a:avLst>
          </a:prstGeom>
          <a:solidFill>
            <a:srgbClr val="FFFF99"/>
          </a:solidFill>
          <a:ln cap="flat"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0" baseline="0" i="0" lang="en-US" sz="3400" u="none" cap="none" strike="noStrike">
                <a:solidFill>
                  <a:schemeClr val="dk1"/>
                </a:solidFill>
                <a:latin typeface="Calibri"/>
                <a:ea typeface="Calibri"/>
                <a:cs typeface="Calibri"/>
                <a:sym typeface="Calibri"/>
              </a:rPr>
              <a:t>Ancient Egypt</a:t>
            </a:r>
          </a:p>
        </p:txBody>
      </p:sp>
      <p:sp>
        <p:nvSpPr>
          <p:cNvPr id="75" name="Shape 75"/>
          <p:cNvSpPr/>
          <p:nvPr/>
        </p:nvSpPr>
        <p:spPr>
          <a:xfrm>
            <a:off x="1066800" y="4343400"/>
            <a:ext cx="7391399" cy="2438399"/>
          </a:xfrm>
          <a:prstGeom prst="wedgeRectCallout">
            <a:avLst>
              <a:gd fmla="val 3462" name="adj1"/>
              <a:gd fmla="val 12444" name="adj2"/>
            </a:avLst>
          </a:prstGeom>
          <a:solidFill>
            <a:srgbClr val="99FF99"/>
          </a:solidFill>
          <a:ln cap="flat"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0" baseline="0" i="0" lang="en-US" sz="3600" u="sng" cap="none" strike="noStrike">
                <a:solidFill>
                  <a:schemeClr val="dk1"/>
                </a:solidFill>
                <a:latin typeface="Calibri"/>
                <a:ea typeface="Calibri"/>
                <a:cs typeface="Calibri"/>
                <a:sym typeface="Calibri"/>
              </a:rPr>
              <a:t>Class Activity</a:t>
            </a:r>
            <a:r>
              <a:rPr b="0" baseline="0" i="0" lang="en-US" sz="3600" u="none" cap="none" strike="noStrike">
                <a:solidFill>
                  <a:schemeClr val="dk1"/>
                </a:solidFill>
                <a:latin typeface="Calibri"/>
                <a:ea typeface="Calibri"/>
                <a:cs typeface="Calibri"/>
                <a:sym typeface="Calibri"/>
              </a:rPr>
              <a:t>:</a:t>
            </a:r>
            <a:br>
              <a:rPr b="0" baseline="0" i="0" lang="en-US" sz="3600" u="none" cap="none" strike="noStrike">
                <a:solidFill>
                  <a:schemeClr val="dk1"/>
                </a:solidFill>
                <a:latin typeface="Calibri"/>
                <a:ea typeface="Calibri"/>
                <a:cs typeface="Calibri"/>
                <a:sym typeface="Calibri"/>
              </a:rPr>
            </a:br>
            <a:r>
              <a:rPr b="0" baseline="0" i="0" lang="en-US" sz="3600" u="none" cap="none" strike="noStrike">
                <a:solidFill>
                  <a:schemeClr val="dk1"/>
                </a:solidFill>
                <a:latin typeface="Calibri"/>
                <a:ea typeface="Calibri"/>
                <a:cs typeface="Calibri"/>
                <a:sym typeface="Calibri"/>
              </a:rPr>
              <a:t>Examine the placards provided &amp; </a:t>
            </a:r>
            <a:br>
              <a:rPr b="0" baseline="0" i="0" lang="en-US" sz="3600" u="none" cap="none" strike="noStrike">
                <a:solidFill>
                  <a:schemeClr val="dk1"/>
                </a:solidFill>
                <a:latin typeface="Calibri"/>
                <a:ea typeface="Calibri"/>
                <a:cs typeface="Calibri"/>
                <a:sym typeface="Calibri"/>
              </a:rPr>
            </a:br>
            <a:r>
              <a:rPr b="0" baseline="0" i="0" lang="en-US" sz="3600" u="none" cap="none" strike="noStrike">
                <a:solidFill>
                  <a:schemeClr val="dk1"/>
                </a:solidFill>
                <a:latin typeface="Calibri"/>
                <a:ea typeface="Calibri"/>
                <a:cs typeface="Calibri"/>
                <a:sym typeface="Calibri"/>
              </a:rPr>
              <a:t>generate 3 conclusions about the geography of ancient Egypt &amp; </a:t>
            </a:r>
            <a:br>
              <a:rPr b="0" baseline="0" i="0" lang="en-US" sz="3600" u="none" cap="none" strike="noStrike">
                <a:solidFill>
                  <a:schemeClr val="dk1"/>
                </a:solidFill>
                <a:latin typeface="Calibri"/>
                <a:ea typeface="Calibri"/>
                <a:cs typeface="Calibri"/>
                <a:sym typeface="Calibri"/>
              </a:rPr>
            </a:br>
            <a:r>
              <a:rPr b="0" baseline="0" i="0" lang="en-US" sz="3600" u="none" cap="none" strike="noStrike">
                <a:solidFill>
                  <a:schemeClr val="dk1"/>
                </a:solidFill>
                <a:latin typeface="Calibri"/>
                <a:ea typeface="Calibri"/>
                <a:cs typeface="Calibri"/>
                <a:sym typeface="Calibri"/>
              </a:rPr>
              <a:t>its impact on the people of this region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p:nvPr/>
        </p:nvSpPr>
        <p:spPr>
          <a:xfrm>
            <a:off x="0" y="457200"/>
            <a:ext cx="3505200" cy="1447800"/>
          </a:xfrm>
          <a:prstGeom prst="wedgeRectCallout">
            <a:avLst>
              <a:gd fmla="val 16699" name="adj1"/>
              <a:gd fmla="val 13714" name="adj2"/>
            </a:avLst>
          </a:prstGeom>
          <a:solidFill>
            <a:srgbClr val="FFFF99"/>
          </a:solidFill>
          <a:ln cap="flat"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0" baseline="0" i="0" lang="en-US" sz="3400" u="none" cap="none" strike="noStrike">
                <a:solidFill>
                  <a:schemeClr val="dk1"/>
                </a:solidFill>
                <a:latin typeface="Calibri"/>
                <a:ea typeface="Calibri"/>
                <a:cs typeface="Calibri"/>
                <a:sym typeface="Calibri"/>
              </a:rPr>
              <a:t>Egypt began along the Nile River in North Africa</a:t>
            </a:r>
          </a:p>
        </p:txBody>
      </p:sp>
      <p:sp>
        <p:nvSpPr>
          <p:cNvPr id="82" name="Shape 82"/>
          <p:cNvSpPr/>
          <p:nvPr/>
        </p:nvSpPr>
        <p:spPr>
          <a:xfrm>
            <a:off x="0" y="2133600"/>
            <a:ext cx="3505200" cy="3200399"/>
          </a:xfrm>
          <a:prstGeom prst="wedgeRectCallout">
            <a:avLst>
              <a:gd fmla="val 17032" name="adj1"/>
              <a:gd fmla="val 6560" name="adj2"/>
            </a:avLst>
          </a:prstGeom>
          <a:solidFill>
            <a:srgbClr val="FFCCFF"/>
          </a:solidFill>
          <a:ln cap="flat"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0" baseline="0" i="0" lang="en-US" sz="3400" u="none" cap="none" strike="noStrike">
                <a:solidFill>
                  <a:schemeClr val="dk1"/>
                </a:solidFill>
                <a:latin typeface="Calibri"/>
                <a:ea typeface="Calibri"/>
                <a:cs typeface="Calibri"/>
                <a:sym typeface="Calibri"/>
              </a:rPr>
              <a:t>Egypt was bordered on both sides by desert which isolated </a:t>
            </a:r>
            <a:br>
              <a:rPr b="0" baseline="0" i="0" lang="en-US" sz="3400" u="none" cap="none" strike="noStrike">
                <a:solidFill>
                  <a:schemeClr val="dk1"/>
                </a:solidFill>
                <a:latin typeface="Calibri"/>
                <a:ea typeface="Calibri"/>
                <a:cs typeface="Calibri"/>
                <a:sym typeface="Calibri"/>
              </a:rPr>
            </a:br>
            <a:r>
              <a:rPr b="0" baseline="0" i="0" lang="en-US" sz="3400" u="none" cap="none" strike="noStrike">
                <a:solidFill>
                  <a:schemeClr val="dk1"/>
                </a:solidFill>
                <a:latin typeface="Calibri"/>
                <a:ea typeface="Calibri"/>
                <a:cs typeface="Calibri"/>
                <a:sym typeface="Calibri"/>
              </a:rPr>
              <a:t>&amp; protected Egyptians from outsiders </a:t>
            </a:r>
          </a:p>
        </p:txBody>
      </p:sp>
      <p:pic>
        <p:nvPicPr>
          <p:cNvPr id="83" name="Shape 83"/>
          <p:cNvPicPr preferRelativeResize="0"/>
          <p:nvPr/>
        </p:nvPicPr>
        <p:blipFill rotWithShape="1">
          <a:blip r:embed="rId3">
            <a:alphaModFix/>
          </a:blip>
          <a:srcRect b="0" l="0" r="0" t="0"/>
          <a:stretch/>
        </p:blipFill>
        <p:spPr>
          <a:xfrm>
            <a:off x="3657600" y="-68261"/>
            <a:ext cx="5486399" cy="6926261"/>
          </a:xfrm>
          <a:prstGeom prst="rect">
            <a:avLst/>
          </a:prstGeom>
          <a:noFill/>
          <a:ln>
            <a:noFill/>
          </a:ln>
        </p:spPr>
      </p:pic>
      <p:sp>
        <p:nvSpPr>
          <p:cNvPr id="84" name="Shape 84"/>
          <p:cNvSpPr/>
          <p:nvPr/>
        </p:nvSpPr>
        <p:spPr>
          <a:xfrm>
            <a:off x="0" y="3200400"/>
            <a:ext cx="3505200" cy="2362200"/>
          </a:xfrm>
          <a:prstGeom prst="wedgeRectCallout">
            <a:avLst>
              <a:gd fmla="val 17032" name="adj1"/>
              <a:gd fmla="val 6560" name="adj2"/>
            </a:avLst>
          </a:prstGeom>
          <a:solidFill>
            <a:srgbClr val="CCFFFF"/>
          </a:solidFill>
          <a:ln cap="flat"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0" baseline="0" i="0" lang="en-US" sz="3400" u="none" cap="none" strike="noStrike">
                <a:solidFill>
                  <a:schemeClr val="dk1"/>
                </a:solidFill>
                <a:latin typeface="Calibri"/>
                <a:ea typeface="Calibri"/>
                <a:cs typeface="Calibri"/>
                <a:sym typeface="Calibri"/>
              </a:rPr>
              <a:t>The Nile River’s annual floods were predictable &amp; provided fertile soil for farming </a:t>
            </a:r>
          </a:p>
        </p:txBody>
      </p:sp>
      <p:sp>
        <p:nvSpPr>
          <p:cNvPr id="85" name="Shape 85"/>
          <p:cNvSpPr/>
          <p:nvPr/>
        </p:nvSpPr>
        <p:spPr>
          <a:xfrm>
            <a:off x="0" y="4267200"/>
            <a:ext cx="3505200" cy="2286000"/>
          </a:xfrm>
          <a:prstGeom prst="wedgeRectCallout">
            <a:avLst>
              <a:gd fmla="val 19497" name="adj1"/>
              <a:gd fmla="val 3163" name="adj2"/>
            </a:avLst>
          </a:prstGeom>
          <a:solidFill>
            <a:srgbClr val="CCB3FF"/>
          </a:solidFill>
          <a:ln cap="flat" cmpd="sng" w="285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85000"/>
              </a:lnSpc>
              <a:spcBef>
                <a:spcPts val="0"/>
              </a:spcBef>
              <a:spcAft>
                <a:spcPts val="0"/>
              </a:spcAft>
              <a:buClr>
                <a:schemeClr val="dk1"/>
              </a:buClr>
              <a:buSzPct val="25000"/>
              <a:buFont typeface="Calibri"/>
              <a:buNone/>
            </a:pPr>
            <a:r>
              <a:rPr b="0" baseline="0" i="0" lang="en-US" sz="3400" u="none" cap="none" strike="noStrike">
                <a:solidFill>
                  <a:schemeClr val="dk1"/>
                </a:solidFill>
                <a:latin typeface="Calibri"/>
                <a:ea typeface="Calibri"/>
                <a:cs typeface="Calibri"/>
                <a:sym typeface="Calibri"/>
              </a:rPr>
              <a:t>The Nile flooded so predictably that the Egyptians designed their calendar around it </a:t>
            </a:r>
          </a:p>
        </p:txBody>
      </p:sp>
      <p:pic>
        <p:nvPicPr>
          <p:cNvPr id="86" name="Shape 86"/>
          <p:cNvPicPr preferRelativeResize="0"/>
          <p:nvPr/>
        </p:nvPicPr>
        <p:blipFill rotWithShape="1">
          <a:blip r:embed="rId4">
            <a:alphaModFix/>
          </a:blip>
          <a:srcRect b="0" l="0" r="0" t="0"/>
          <a:stretch/>
        </p:blipFill>
        <p:spPr>
          <a:xfrm>
            <a:off x="3581400" y="685800"/>
            <a:ext cx="5505450" cy="55626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228600" y="0"/>
            <a:ext cx="8686800" cy="1295400"/>
          </a:xfrm>
          <a:prstGeom prst="rect">
            <a:avLst/>
          </a:prstGeom>
          <a:noFill/>
          <a:ln>
            <a:noFill/>
          </a:ln>
        </p:spPr>
        <p:txBody>
          <a:bodyPr anchorCtr="0" anchor="ctr" bIns="45700" lIns="91425" rIns="91425" tIns="45700">
            <a:noAutofit/>
          </a:bodyPr>
          <a:lstStyle/>
          <a:p>
            <a:pPr indent="0" lvl="0" marL="0" marR="0" rtl="0" algn="ctr">
              <a:lnSpc>
                <a:spcPct val="95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What were the important characteristics of the Egyptian civilization?</a:t>
            </a:r>
          </a:p>
        </p:txBody>
      </p:sp>
      <p:sp>
        <p:nvSpPr>
          <p:cNvPr id="93" name="Shape 93"/>
          <p:cNvSpPr txBox="1"/>
          <p:nvPr>
            <p:ph idx="1" type="body"/>
          </p:nvPr>
        </p:nvSpPr>
        <p:spPr>
          <a:xfrm>
            <a:off x="0" y="1295400"/>
            <a:ext cx="9144000" cy="5562600"/>
          </a:xfrm>
          <a:prstGeom prst="rect">
            <a:avLst/>
          </a:prstGeom>
          <a:noFill/>
          <a:ln>
            <a:noFill/>
          </a:ln>
        </p:spPr>
        <p:txBody>
          <a:bodyPr anchorCtr="0" anchor="t" bIns="45700" lIns="91425" rIns="91425" tIns="45700">
            <a:noAutofit/>
          </a:bodyPr>
          <a:lstStyle/>
          <a:p>
            <a:pPr indent="-342900" lvl="0" marL="342900" marR="0" rtl="0" algn="l">
              <a:lnSpc>
                <a:spcPct val="95000"/>
              </a:lnSpc>
              <a:spcBef>
                <a:spcPts val="0"/>
              </a:spcBef>
              <a:spcAft>
                <a:spcPts val="0"/>
              </a:spcAft>
              <a:buClr>
                <a:schemeClr val="accent1"/>
              </a:buClr>
              <a:buSzPct val="100000"/>
              <a:buFont typeface="Arial"/>
              <a:buChar char="■"/>
            </a:pPr>
            <a:r>
              <a:rPr b="0" baseline="0" i="0" lang="en-US" sz="4000" u="none" cap="none" strike="noStrike">
                <a:solidFill>
                  <a:schemeClr val="dk1"/>
                </a:solidFill>
                <a:latin typeface="Calibri"/>
                <a:ea typeface="Calibri"/>
                <a:cs typeface="Calibri"/>
                <a:sym typeface="Calibri"/>
              </a:rPr>
              <a:t>Working in groups, examine each of the  6 placards examining the characteristics of civilization in Egypt</a:t>
            </a:r>
          </a:p>
          <a:p>
            <a:pPr indent="-342900" lvl="0" marL="342900" marR="0" rtl="0" algn="l">
              <a:lnSpc>
                <a:spcPct val="95000"/>
              </a:lnSpc>
              <a:spcBef>
                <a:spcPts val="800"/>
              </a:spcBef>
              <a:spcAft>
                <a:spcPts val="0"/>
              </a:spcAft>
              <a:buClr>
                <a:schemeClr val="accent1"/>
              </a:buClr>
              <a:buSzPct val="100000"/>
              <a:buFont typeface="Arial"/>
              <a:buChar char="■"/>
            </a:pPr>
            <a:r>
              <a:rPr b="0" baseline="0" i="0" lang="en-US" sz="4000" u="none" cap="none" strike="noStrike">
                <a:solidFill>
                  <a:schemeClr val="dk1"/>
                </a:solidFill>
                <a:latin typeface="Calibri"/>
                <a:ea typeface="Calibri"/>
                <a:cs typeface="Calibri"/>
                <a:sym typeface="Calibri"/>
              </a:rPr>
              <a:t>For each placard, write hypotheses about government, cities, technology, etc. &amp; then confirm your theories by locating the matching “answer key” placard around the room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667000" y="0"/>
            <a:ext cx="64769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Lasting Contributions</a:t>
            </a:r>
          </a:p>
        </p:txBody>
      </p:sp>
      <p:pic>
        <p:nvPicPr>
          <p:cNvPr id="99" name="Shape 99"/>
          <p:cNvPicPr preferRelativeResize="0"/>
          <p:nvPr/>
        </p:nvPicPr>
        <p:blipFill rotWithShape="1">
          <a:blip r:embed="rId3">
            <a:alphaModFix/>
          </a:blip>
          <a:srcRect b="0" l="0" r="0" t="0"/>
          <a:stretch/>
        </p:blipFill>
        <p:spPr>
          <a:xfrm>
            <a:off x="0" y="0"/>
            <a:ext cx="1143000" cy="6858000"/>
          </a:xfrm>
          <a:prstGeom prst="rect">
            <a:avLst/>
          </a:prstGeom>
          <a:noFill/>
          <a:ln>
            <a:noFill/>
          </a:ln>
        </p:spPr>
      </p:pic>
      <p:pic>
        <p:nvPicPr>
          <p:cNvPr id="100" name="Shape 100"/>
          <p:cNvPicPr preferRelativeResize="0"/>
          <p:nvPr/>
        </p:nvPicPr>
        <p:blipFill rotWithShape="1">
          <a:blip r:embed="rId4">
            <a:alphaModFix/>
          </a:blip>
          <a:srcRect b="0" l="0" r="0" t="0"/>
          <a:stretch/>
        </p:blipFill>
        <p:spPr>
          <a:xfrm>
            <a:off x="1066800" y="0"/>
            <a:ext cx="1600199" cy="6858000"/>
          </a:xfrm>
          <a:prstGeom prst="rect">
            <a:avLst/>
          </a:prstGeom>
          <a:noFill/>
          <a:ln>
            <a:noFill/>
          </a:ln>
        </p:spPr>
      </p:pic>
      <p:sp>
        <p:nvSpPr>
          <p:cNvPr id="101" name="Shape 101"/>
          <p:cNvSpPr txBox="1"/>
          <p:nvPr/>
        </p:nvSpPr>
        <p:spPr>
          <a:xfrm>
            <a:off x="0" y="457200"/>
            <a:ext cx="2590800" cy="1066799"/>
          </a:xfrm>
          <a:prstGeom prst="rect">
            <a:avLst/>
          </a:pr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102" name="Shape 102"/>
          <p:cNvSpPr txBox="1"/>
          <p:nvPr>
            <p:ph idx="1" type="body"/>
          </p:nvPr>
        </p:nvSpPr>
        <p:spPr>
          <a:xfrm>
            <a:off x="2667000" y="762000"/>
            <a:ext cx="6476999" cy="6096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100000"/>
              <a:buFont typeface="Arial"/>
              <a:buChar char="■"/>
            </a:pPr>
            <a:r>
              <a:rPr b="0" baseline="0" i="0" lang="en-US" sz="3800" u="none" cap="none" strike="noStrike">
                <a:solidFill>
                  <a:schemeClr val="dk1"/>
                </a:solidFill>
                <a:latin typeface="Calibri"/>
                <a:ea typeface="Calibri"/>
                <a:cs typeface="Calibri"/>
                <a:sym typeface="Calibri"/>
              </a:rPr>
              <a:t>Advanced Cities:</a:t>
            </a:r>
          </a:p>
          <a:p>
            <a:pPr indent="-285750" lvl="1" marL="742950" marR="0" rtl="0" algn="l">
              <a:lnSpc>
                <a:spcPct val="100000"/>
              </a:lnSpc>
              <a:spcBef>
                <a:spcPts val="0"/>
              </a:spcBef>
              <a:spcAft>
                <a:spcPts val="0"/>
              </a:spcAft>
              <a:buClr>
                <a:schemeClr val="dk1"/>
              </a:buClr>
              <a:buSzPct val="100000"/>
              <a:buFont typeface="Arial"/>
              <a:buChar char="–"/>
            </a:pPr>
            <a:r>
              <a:rPr b="0" baseline="0" i="0" lang="en-US" sz="3800" u="none" cap="none" strike="noStrike">
                <a:solidFill>
                  <a:schemeClr val="dk1"/>
                </a:solidFill>
                <a:latin typeface="Calibri"/>
                <a:ea typeface="Calibri"/>
                <a:cs typeface="Calibri"/>
                <a:sym typeface="Calibri"/>
              </a:rPr>
              <a:t>Cities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developed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along the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Nile River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in “Upper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Egypt” &amp;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“Lower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Egypt”</a:t>
            </a:r>
          </a:p>
        </p:txBody>
      </p:sp>
      <p:pic>
        <p:nvPicPr>
          <p:cNvPr id="103" name="Shape 103"/>
          <p:cNvPicPr preferRelativeResize="0"/>
          <p:nvPr/>
        </p:nvPicPr>
        <p:blipFill rotWithShape="1">
          <a:blip r:embed="rId5">
            <a:alphaModFix/>
          </a:blip>
          <a:srcRect b="2410" l="0" r="23830" t="10420"/>
          <a:stretch/>
        </p:blipFill>
        <p:spPr>
          <a:xfrm>
            <a:off x="5638800" y="1371600"/>
            <a:ext cx="3505200" cy="54863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2667000" y="0"/>
            <a:ext cx="64769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Lasting Contributions</a:t>
            </a:r>
          </a:p>
        </p:txBody>
      </p:sp>
      <p:sp>
        <p:nvSpPr>
          <p:cNvPr id="110" name="Shape 110"/>
          <p:cNvSpPr txBox="1"/>
          <p:nvPr>
            <p:ph idx="1" type="body"/>
          </p:nvPr>
        </p:nvSpPr>
        <p:spPr>
          <a:xfrm>
            <a:off x="2743200" y="685800"/>
            <a:ext cx="6400799" cy="61721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100000"/>
              <a:buFont typeface="Arial"/>
              <a:buChar char="■"/>
            </a:pPr>
            <a:r>
              <a:rPr b="0" baseline="0" i="0" lang="en-US" sz="3800" u="none" cap="none" strike="noStrike">
                <a:solidFill>
                  <a:schemeClr val="dk1"/>
                </a:solidFill>
                <a:latin typeface="Calibri"/>
                <a:ea typeface="Calibri"/>
                <a:cs typeface="Calibri"/>
                <a:sym typeface="Calibri"/>
              </a:rPr>
              <a:t>Specialized Workers:</a:t>
            </a:r>
          </a:p>
          <a:p>
            <a:pPr indent="-285750" lvl="1" marL="742950" marR="0" rtl="0" algn="l">
              <a:lnSpc>
                <a:spcPct val="90000"/>
              </a:lnSpc>
              <a:spcBef>
                <a:spcPts val="0"/>
              </a:spcBef>
              <a:spcAft>
                <a:spcPts val="0"/>
              </a:spcAft>
              <a:buClr>
                <a:schemeClr val="dk1"/>
              </a:buClr>
              <a:buSzPct val="100000"/>
              <a:buFont typeface="Arial"/>
              <a:buChar char="–"/>
            </a:pPr>
            <a:r>
              <a:rPr b="0" baseline="0" i="0" lang="en-US" sz="3800" u="none" cap="none" strike="noStrike">
                <a:solidFill>
                  <a:schemeClr val="dk1"/>
                </a:solidFill>
                <a:latin typeface="Calibri"/>
                <a:ea typeface="Calibri"/>
                <a:cs typeface="Calibri"/>
                <a:sym typeface="Calibri"/>
              </a:rPr>
              <a:t>?</a:t>
            </a:r>
          </a:p>
        </p:txBody>
      </p:sp>
      <p:pic>
        <p:nvPicPr>
          <p:cNvPr id="111" name="Shape 111"/>
          <p:cNvPicPr preferRelativeResize="0"/>
          <p:nvPr/>
        </p:nvPicPr>
        <p:blipFill rotWithShape="1">
          <a:blip r:embed="rId3">
            <a:alphaModFix/>
          </a:blip>
          <a:srcRect b="0" l="0" r="0" t="0"/>
          <a:stretch/>
        </p:blipFill>
        <p:spPr>
          <a:xfrm>
            <a:off x="0" y="0"/>
            <a:ext cx="1143000" cy="6858000"/>
          </a:xfrm>
          <a:prstGeom prst="rect">
            <a:avLst/>
          </a:prstGeom>
          <a:noFill/>
          <a:ln>
            <a:noFill/>
          </a:ln>
        </p:spPr>
      </p:pic>
      <p:pic>
        <p:nvPicPr>
          <p:cNvPr id="112" name="Shape 112"/>
          <p:cNvPicPr preferRelativeResize="0"/>
          <p:nvPr/>
        </p:nvPicPr>
        <p:blipFill rotWithShape="1">
          <a:blip r:embed="rId4">
            <a:alphaModFix/>
          </a:blip>
          <a:srcRect b="0" l="0" r="0" t="0"/>
          <a:stretch/>
        </p:blipFill>
        <p:spPr>
          <a:xfrm>
            <a:off x="1066800" y="0"/>
            <a:ext cx="1600199" cy="6858000"/>
          </a:xfrm>
          <a:prstGeom prst="rect">
            <a:avLst/>
          </a:prstGeom>
          <a:noFill/>
          <a:ln>
            <a:noFill/>
          </a:ln>
        </p:spPr>
      </p:pic>
      <p:sp>
        <p:nvSpPr>
          <p:cNvPr id="113" name="Shape 113"/>
          <p:cNvSpPr txBox="1"/>
          <p:nvPr/>
        </p:nvSpPr>
        <p:spPr>
          <a:xfrm>
            <a:off x="0" y="1524000"/>
            <a:ext cx="2590800" cy="1295400"/>
          </a:xfrm>
          <a:prstGeom prst="rect">
            <a:avLst/>
          </a:pr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114" name="Shape 114"/>
          <p:cNvPicPr preferRelativeResize="0"/>
          <p:nvPr/>
        </p:nvPicPr>
        <p:blipFill rotWithShape="1">
          <a:blip r:embed="rId5">
            <a:alphaModFix/>
          </a:blip>
          <a:srcRect b="0" l="0" r="0" t="0"/>
          <a:stretch/>
        </p:blipFill>
        <p:spPr>
          <a:xfrm>
            <a:off x="2667000" y="1219200"/>
            <a:ext cx="6496049" cy="56388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2667000" y="0"/>
            <a:ext cx="64769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Lasting Contributions</a:t>
            </a:r>
          </a:p>
        </p:txBody>
      </p:sp>
      <p:sp>
        <p:nvSpPr>
          <p:cNvPr id="121" name="Shape 121"/>
          <p:cNvSpPr txBox="1"/>
          <p:nvPr>
            <p:ph idx="1" type="body"/>
          </p:nvPr>
        </p:nvSpPr>
        <p:spPr>
          <a:xfrm>
            <a:off x="2590800" y="685800"/>
            <a:ext cx="6553200" cy="61721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100000"/>
              <a:buFont typeface="Arial"/>
              <a:buChar char="■"/>
            </a:pPr>
            <a:r>
              <a:rPr b="0" baseline="0" i="0" lang="en-US" sz="3800" u="none" cap="none" strike="noStrike">
                <a:solidFill>
                  <a:schemeClr val="dk1"/>
                </a:solidFill>
                <a:latin typeface="Calibri"/>
                <a:ea typeface="Calibri"/>
                <a:cs typeface="Calibri"/>
                <a:sym typeface="Calibri"/>
              </a:rPr>
              <a:t>Government :</a:t>
            </a:r>
          </a:p>
          <a:p>
            <a:pPr indent="-285750" lvl="1" marL="742950" marR="0" rtl="0" algn="l">
              <a:lnSpc>
                <a:spcPct val="90000"/>
              </a:lnSpc>
              <a:spcBef>
                <a:spcPts val="0"/>
              </a:spcBef>
              <a:spcAft>
                <a:spcPts val="0"/>
              </a:spcAft>
              <a:buClr>
                <a:schemeClr val="dk1"/>
              </a:buClr>
              <a:buSzPct val="100000"/>
              <a:buFont typeface="Arial"/>
              <a:buChar char="–"/>
            </a:pPr>
            <a:r>
              <a:rPr b="0" baseline="0" i="0" lang="en-US" sz="3800" u="none" cap="none" strike="noStrike">
                <a:solidFill>
                  <a:schemeClr val="dk1"/>
                </a:solidFill>
                <a:latin typeface="Calibri"/>
                <a:ea typeface="Calibri"/>
                <a:cs typeface="Calibri"/>
                <a:sym typeface="Calibri"/>
              </a:rPr>
              <a:t>Pharaohs ruled Egypt as “king-gods” &amp; were thought to control nature</a:t>
            </a: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2857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285750" lvl="1" marL="742950" marR="0" rtl="0" algn="l">
              <a:lnSpc>
                <a:spcPct val="90000"/>
              </a:lnSpc>
              <a:spcBef>
                <a:spcPts val="0"/>
              </a:spcBef>
              <a:spcAft>
                <a:spcPts val="0"/>
              </a:spcAft>
              <a:buClr>
                <a:schemeClr val="dk1"/>
              </a:buClr>
              <a:buFont typeface="Arial"/>
              <a:buNone/>
            </a:pPr>
            <a:r>
              <a:t/>
            </a:r>
            <a:endParaRPr b="0" baseline="0" i="0" sz="1800" u="none" cap="none" strike="noStrike">
              <a:solidFill>
                <a:schemeClr val="dk1"/>
              </a:solidFill>
              <a:latin typeface="Calibri"/>
              <a:ea typeface="Calibri"/>
              <a:cs typeface="Calibri"/>
              <a:sym typeface="Calibri"/>
            </a:endParaRPr>
          </a:p>
          <a:p>
            <a:pPr indent="-285750" lvl="1" marL="742950" marR="0" rtl="0" algn="l">
              <a:lnSpc>
                <a:spcPct val="90000"/>
              </a:lnSpc>
              <a:spcBef>
                <a:spcPts val="0"/>
              </a:spcBef>
              <a:spcAft>
                <a:spcPts val="0"/>
              </a:spcAft>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Egyptians constructed pyramids &amp; elaborate tombs for the pharoahs </a:t>
            </a:r>
          </a:p>
        </p:txBody>
      </p:sp>
      <p:pic>
        <p:nvPicPr>
          <p:cNvPr id="122" name="Shape 122"/>
          <p:cNvPicPr preferRelativeResize="0"/>
          <p:nvPr/>
        </p:nvPicPr>
        <p:blipFill rotWithShape="1">
          <a:blip r:embed="rId3">
            <a:alphaModFix/>
          </a:blip>
          <a:srcRect b="0" l="0" r="0" t="0"/>
          <a:stretch/>
        </p:blipFill>
        <p:spPr>
          <a:xfrm>
            <a:off x="0" y="0"/>
            <a:ext cx="1143000" cy="6858000"/>
          </a:xfrm>
          <a:prstGeom prst="rect">
            <a:avLst/>
          </a:prstGeom>
          <a:noFill/>
          <a:ln>
            <a:noFill/>
          </a:ln>
        </p:spPr>
      </p:pic>
      <p:pic>
        <p:nvPicPr>
          <p:cNvPr id="123" name="Shape 123"/>
          <p:cNvPicPr preferRelativeResize="0"/>
          <p:nvPr/>
        </p:nvPicPr>
        <p:blipFill rotWithShape="1">
          <a:blip r:embed="rId4">
            <a:alphaModFix/>
          </a:blip>
          <a:srcRect b="0" l="0" r="0" t="0"/>
          <a:stretch/>
        </p:blipFill>
        <p:spPr>
          <a:xfrm>
            <a:off x="1066800" y="0"/>
            <a:ext cx="1600199" cy="6858000"/>
          </a:xfrm>
          <a:prstGeom prst="rect">
            <a:avLst/>
          </a:prstGeom>
          <a:noFill/>
          <a:ln>
            <a:noFill/>
          </a:ln>
        </p:spPr>
      </p:pic>
      <p:sp>
        <p:nvSpPr>
          <p:cNvPr id="124" name="Shape 124"/>
          <p:cNvSpPr txBox="1"/>
          <p:nvPr/>
        </p:nvSpPr>
        <p:spPr>
          <a:xfrm>
            <a:off x="0" y="2819400"/>
            <a:ext cx="2590800" cy="1295400"/>
          </a:xfrm>
          <a:prstGeom prst="rect">
            <a:avLst/>
          </a:pr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125" name="Shape 125"/>
          <p:cNvPicPr preferRelativeResize="0"/>
          <p:nvPr/>
        </p:nvPicPr>
        <p:blipFill rotWithShape="1">
          <a:blip r:embed="rId5">
            <a:alphaModFix/>
          </a:blip>
          <a:srcRect b="0" l="0" r="0" t="0"/>
          <a:stretch/>
        </p:blipFill>
        <p:spPr>
          <a:xfrm>
            <a:off x="3657600" y="2846386"/>
            <a:ext cx="4572000" cy="4011611"/>
          </a:xfrm>
          <a:prstGeom prst="rect">
            <a:avLst/>
          </a:prstGeom>
          <a:noFill/>
          <a:ln>
            <a:noFill/>
          </a:ln>
        </p:spPr>
      </p:pic>
      <p:pic>
        <p:nvPicPr>
          <p:cNvPr id="126" name="Shape 126"/>
          <p:cNvPicPr preferRelativeResize="0"/>
          <p:nvPr/>
        </p:nvPicPr>
        <p:blipFill rotWithShape="1">
          <a:blip r:embed="rId6">
            <a:alphaModFix/>
          </a:blip>
          <a:srcRect b="13568" l="-16" r="0" t="0"/>
          <a:stretch/>
        </p:blipFill>
        <p:spPr>
          <a:xfrm>
            <a:off x="2819400" y="1295400"/>
            <a:ext cx="6178550" cy="356076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2667000" y="0"/>
            <a:ext cx="64769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Lasting Contributions</a:t>
            </a:r>
          </a:p>
        </p:txBody>
      </p:sp>
      <p:sp>
        <p:nvSpPr>
          <p:cNvPr id="133" name="Shape 133"/>
          <p:cNvSpPr txBox="1"/>
          <p:nvPr>
            <p:ph idx="1" type="body"/>
          </p:nvPr>
        </p:nvSpPr>
        <p:spPr>
          <a:xfrm>
            <a:off x="2590800" y="685800"/>
            <a:ext cx="6553200" cy="61721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100000"/>
              <a:buFont typeface="Arial"/>
              <a:buChar char="■"/>
            </a:pPr>
            <a:r>
              <a:rPr b="0" baseline="0" i="0" lang="en-US" sz="3800" u="none" cap="none" strike="noStrike">
                <a:solidFill>
                  <a:schemeClr val="dk1"/>
                </a:solidFill>
                <a:latin typeface="Calibri"/>
                <a:ea typeface="Calibri"/>
                <a:cs typeface="Calibri"/>
                <a:sym typeface="Calibri"/>
              </a:rPr>
              <a:t>Religion:</a:t>
            </a:r>
          </a:p>
          <a:p>
            <a:pPr indent="-285750" lvl="1" marL="742950" marR="0" rtl="0" algn="l">
              <a:lnSpc>
                <a:spcPct val="90000"/>
              </a:lnSpc>
              <a:spcBef>
                <a:spcPts val="0"/>
              </a:spcBef>
              <a:spcAft>
                <a:spcPts val="0"/>
              </a:spcAft>
              <a:buClr>
                <a:schemeClr val="dk1"/>
              </a:buClr>
              <a:buSzPct val="100000"/>
              <a:buFont typeface="Arial"/>
              <a:buChar char="–"/>
            </a:pPr>
            <a:r>
              <a:rPr b="0" baseline="0" i="0" lang="en-US" sz="3800" u="none" cap="none" strike="noStrike">
                <a:solidFill>
                  <a:schemeClr val="dk1"/>
                </a:solidFill>
                <a:latin typeface="Calibri"/>
                <a:ea typeface="Calibri"/>
                <a:cs typeface="Calibri"/>
                <a:sym typeface="Calibri"/>
              </a:rPr>
              <a:t>Egyptians were polytheistic &amp; believed the gods controlled all aspects of life</a:t>
            </a:r>
          </a:p>
          <a:p>
            <a:pPr indent="0" lvl="0" marL="0" marR="0" rtl="0" algn="l">
              <a:spcBef>
                <a:spcPts val="0"/>
              </a:spcBef>
              <a:buNone/>
            </a:pPr>
            <a:r>
              <a:t/>
            </a:r>
            <a:endParaRPr b="0" baseline="0" i="0" sz="3800" u="none" cap="none" strike="noStrike">
              <a:solidFill>
                <a:schemeClr val="dk1"/>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b="0" l="0" r="0" t="0"/>
          <a:stretch/>
        </p:blipFill>
        <p:spPr>
          <a:xfrm>
            <a:off x="0" y="0"/>
            <a:ext cx="1143000" cy="6858000"/>
          </a:xfrm>
          <a:prstGeom prst="rect">
            <a:avLst/>
          </a:prstGeom>
          <a:noFill/>
          <a:ln>
            <a:noFill/>
          </a:ln>
        </p:spPr>
      </p:pic>
      <p:pic>
        <p:nvPicPr>
          <p:cNvPr id="135" name="Shape 135"/>
          <p:cNvPicPr preferRelativeResize="0"/>
          <p:nvPr/>
        </p:nvPicPr>
        <p:blipFill rotWithShape="1">
          <a:blip r:embed="rId4">
            <a:alphaModFix/>
          </a:blip>
          <a:srcRect b="0" l="0" r="0" t="0"/>
          <a:stretch/>
        </p:blipFill>
        <p:spPr>
          <a:xfrm>
            <a:off x="1066800" y="0"/>
            <a:ext cx="1600199" cy="6858000"/>
          </a:xfrm>
          <a:prstGeom prst="rect">
            <a:avLst/>
          </a:prstGeom>
          <a:noFill/>
          <a:ln>
            <a:noFill/>
          </a:ln>
        </p:spPr>
      </p:pic>
      <p:sp>
        <p:nvSpPr>
          <p:cNvPr id="136" name="Shape 136"/>
          <p:cNvSpPr txBox="1"/>
          <p:nvPr/>
        </p:nvSpPr>
        <p:spPr>
          <a:xfrm>
            <a:off x="-76200" y="2819400"/>
            <a:ext cx="2666999" cy="1295400"/>
          </a:xfrm>
          <a:prstGeom prst="rect">
            <a:avLst/>
          </a:pr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137" name="Shape 137"/>
          <p:cNvPicPr preferRelativeResize="0"/>
          <p:nvPr/>
        </p:nvPicPr>
        <p:blipFill rotWithShape="1">
          <a:blip r:embed="rId5">
            <a:alphaModFix/>
          </a:blip>
          <a:srcRect b="0" l="0" r="16802" t="0"/>
          <a:stretch/>
        </p:blipFill>
        <p:spPr>
          <a:xfrm>
            <a:off x="2624136" y="3276600"/>
            <a:ext cx="6519862" cy="31241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2667000" y="0"/>
            <a:ext cx="6476999" cy="762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0" baseline="0" i="0" lang="en-US" sz="4000" u="none" cap="none" strike="noStrike">
                <a:solidFill>
                  <a:schemeClr val="dk2"/>
                </a:solidFill>
                <a:latin typeface="Calibri"/>
                <a:ea typeface="Calibri"/>
                <a:cs typeface="Calibri"/>
                <a:sym typeface="Calibri"/>
              </a:rPr>
              <a:t>Lasting Contributions</a:t>
            </a:r>
          </a:p>
        </p:txBody>
      </p:sp>
      <p:sp>
        <p:nvSpPr>
          <p:cNvPr id="144" name="Shape 144"/>
          <p:cNvSpPr txBox="1"/>
          <p:nvPr>
            <p:ph idx="1" type="body"/>
          </p:nvPr>
        </p:nvSpPr>
        <p:spPr>
          <a:xfrm>
            <a:off x="2590800" y="685800"/>
            <a:ext cx="6553200" cy="61721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100000"/>
              <a:buFont typeface="Arial"/>
              <a:buChar char="■"/>
            </a:pPr>
            <a:r>
              <a:rPr b="0" baseline="0" i="0" lang="en-US" sz="3800" u="none" cap="none" strike="noStrike">
                <a:solidFill>
                  <a:schemeClr val="dk1"/>
                </a:solidFill>
                <a:latin typeface="Calibri"/>
                <a:ea typeface="Calibri"/>
                <a:cs typeface="Calibri"/>
                <a:sym typeface="Calibri"/>
              </a:rPr>
              <a:t>Writing:</a:t>
            </a:r>
          </a:p>
          <a:p>
            <a:pPr indent="-285750" lvl="1" marL="742950" marR="0" rtl="0" algn="l">
              <a:lnSpc>
                <a:spcPct val="90000"/>
              </a:lnSpc>
              <a:spcBef>
                <a:spcPts val="0"/>
              </a:spcBef>
              <a:spcAft>
                <a:spcPts val="0"/>
              </a:spcAft>
              <a:buClr>
                <a:schemeClr val="dk1"/>
              </a:buClr>
              <a:buSzPct val="100000"/>
              <a:buFont typeface="Arial"/>
              <a:buChar char="–"/>
            </a:pPr>
            <a:r>
              <a:rPr b="0" baseline="0" i="0" lang="en-US" sz="3800" u="none" cap="none" strike="noStrike">
                <a:solidFill>
                  <a:schemeClr val="dk1"/>
                </a:solidFill>
                <a:latin typeface="Calibri"/>
                <a:ea typeface="Calibri"/>
                <a:cs typeface="Calibri"/>
                <a:sym typeface="Calibri"/>
              </a:rPr>
              <a:t>Egyptian hieroglyphics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was both pictograms &amp; </a:t>
            </a:r>
            <a:br>
              <a:rPr b="0" baseline="0" i="0" lang="en-US" sz="3800" u="none" cap="none" strike="noStrike">
                <a:solidFill>
                  <a:schemeClr val="dk1"/>
                </a:solidFill>
                <a:latin typeface="Calibri"/>
                <a:ea typeface="Calibri"/>
                <a:cs typeface="Calibri"/>
                <a:sym typeface="Calibri"/>
              </a:rPr>
            </a:br>
            <a:r>
              <a:rPr b="0" baseline="0" i="0" lang="en-US" sz="3800" u="none" cap="none" strike="noStrike">
                <a:solidFill>
                  <a:schemeClr val="dk1"/>
                </a:solidFill>
                <a:latin typeface="Calibri"/>
                <a:ea typeface="Calibri"/>
                <a:cs typeface="Calibri"/>
                <a:sym typeface="Calibri"/>
              </a:rPr>
              <a:t>a phonetic alphabet </a:t>
            </a: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57150" lvl="1" marL="742950" marR="0" rtl="0" algn="l">
              <a:lnSpc>
                <a:spcPct val="90000"/>
              </a:lnSpc>
              <a:spcBef>
                <a:spcPts val="0"/>
              </a:spcBef>
              <a:spcAft>
                <a:spcPts val="0"/>
              </a:spcAft>
              <a:buClr>
                <a:schemeClr val="dk1"/>
              </a:buClr>
              <a:buFont typeface="Arial"/>
              <a:buNone/>
            </a:pPr>
            <a:r>
              <a:t/>
            </a:r>
            <a:endParaRPr b="0" baseline="0" i="0" sz="3600" u="none" cap="none" strike="noStrike">
              <a:solidFill>
                <a:schemeClr val="dk1"/>
              </a:solidFill>
              <a:latin typeface="Calibri"/>
              <a:ea typeface="Calibri"/>
              <a:cs typeface="Calibri"/>
              <a:sym typeface="Calibri"/>
            </a:endParaRPr>
          </a:p>
          <a:p>
            <a:pPr indent="-44450" lvl="1" marL="742950" marR="0" rtl="0" algn="l">
              <a:lnSpc>
                <a:spcPct val="90000"/>
              </a:lnSpc>
              <a:spcBef>
                <a:spcPts val="0"/>
              </a:spcBef>
              <a:spcAft>
                <a:spcPts val="0"/>
              </a:spcAft>
              <a:buClr>
                <a:schemeClr val="dk1"/>
              </a:buClr>
              <a:buFont typeface="Arial"/>
              <a:buNone/>
            </a:pPr>
            <a:r>
              <a:t/>
            </a:r>
            <a:endParaRPr b="0" baseline="0" i="0" sz="3800" u="none" cap="none" strike="noStrike">
              <a:solidFill>
                <a:schemeClr val="dk1"/>
              </a:solidFill>
              <a:latin typeface="Calibri"/>
              <a:ea typeface="Calibri"/>
              <a:cs typeface="Calibri"/>
              <a:sym typeface="Calibri"/>
            </a:endParaRPr>
          </a:p>
          <a:p>
            <a:pPr indent="-285750" lvl="1" marL="742950" marR="0" rtl="0" algn="l">
              <a:lnSpc>
                <a:spcPct val="90000"/>
              </a:lnSpc>
              <a:spcBef>
                <a:spcPts val="0"/>
              </a:spcBef>
              <a:spcAft>
                <a:spcPts val="0"/>
              </a:spcAft>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Hieroglyphics were translated  using the Rosetta Stone</a:t>
            </a:r>
          </a:p>
        </p:txBody>
      </p:sp>
      <p:pic>
        <p:nvPicPr>
          <p:cNvPr id="145" name="Shape 145"/>
          <p:cNvPicPr preferRelativeResize="0"/>
          <p:nvPr/>
        </p:nvPicPr>
        <p:blipFill rotWithShape="1">
          <a:blip r:embed="rId3">
            <a:alphaModFix/>
          </a:blip>
          <a:srcRect b="0" l="0" r="0" t="0"/>
          <a:stretch/>
        </p:blipFill>
        <p:spPr>
          <a:xfrm>
            <a:off x="0" y="0"/>
            <a:ext cx="1143000" cy="6858000"/>
          </a:xfrm>
          <a:prstGeom prst="rect">
            <a:avLst/>
          </a:prstGeom>
          <a:noFill/>
          <a:ln>
            <a:noFill/>
          </a:ln>
        </p:spPr>
      </p:pic>
      <p:pic>
        <p:nvPicPr>
          <p:cNvPr id="146" name="Shape 146"/>
          <p:cNvPicPr preferRelativeResize="0"/>
          <p:nvPr/>
        </p:nvPicPr>
        <p:blipFill rotWithShape="1">
          <a:blip r:embed="rId4">
            <a:alphaModFix/>
          </a:blip>
          <a:srcRect b="0" l="0" r="0" t="0"/>
          <a:stretch/>
        </p:blipFill>
        <p:spPr>
          <a:xfrm>
            <a:off x="1066800" y="0"/>
            <a:ext cx="1600199" cy="6858000"/>
          </a:xfrm>
          <a:prstGeom prst="rect">
            <a:avLst/>
          </a:prstGeom>
          <a:noFill/>
          <a:ln>
            <a:noFill/>
          </a:ln>
        </p:spPr>
      </p:pic>
      <p:sp>
        <p:nvSpPr>
          <p:cNvPr id="147" name="Shape 147"/>
          <p:cNvSpPr txBox="1"/>
          <p:nvPr/>
        </p:nvSpPr>
        <p:spPr>
          <a:xfrm>
            <a:off x="0" y="4114800"/>
            <a:ext cx="2590800" cy="1371599"/>
          </a:xfrm>
          <a:prstGeom prst="rect">
            <a:avLst/>
          </a:pr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148" name="Shape 148"/>
          <p:cNvPicPr preferRelativeResize="0"/>
          <p:nvPr/>
        </p:nvPicPr>
        <p:blipFill rotWithShape="1">
          <a:blip r:embed="rId5">
            <a:alphaModFix/>
          </a:blip>
          <a:srcRect b="0" l="0" r="0" t="0"/>
          <a:stretch/>
        </p:blipFill>
        <p:spPr>
          <a:xfrm>
            <a:off x="3276600" y="2836861"/>
            <a:ext cx="5297486" cy="4021136"/>
          </a:xfrm>
          <a:prstGeom prst="rect">
            <a:avLst/>
          </a:prstGeom>
          <a:noFill/>
          <a:ln>
            <a:noFill/>
          </a:ln>
        </p:spPr>
      </p:pic>
      <p:pic>
        <p:nvPicPr>
          <p:cNvPr id="149" name="Shape 149"/>
          <p:cNvPicPr preferRelativeResize="0"/>
          <p:nvPr/>
        </p:nvPicPr>
        <p:blipFill rotWithShape="1">
          <a:blip r:embed="rId6">
            <a:alphaModFix/>
          </a:blip>
          <a:srcRect b="0" l="0" r="0" t="0"/>
          <a:stretch/>
        </p:blipFill>
        <p:spPr>
          <a:xfrm>
            <a:off x="3657600" y="0"/>
            <a:ext cx="4572000" cy="58674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rooks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