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0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0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1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A830-20C9-4294-A430-783D4A458A8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3303-D598-4325-91C2-DF0C6E0D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6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with your shoulder partner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2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Analysis Farmers versus Pastoralists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the chart, and use information from Chapter 2 of your textbook.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of the differences on chart, come up with a CAUSAL EXPLANATION for the difference, and write it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thesis statement in response to this prompt:</a:t>
            </a:r>
          </a:p>
          <a:p>
            <a:pPr marL="0" indent="0">
              <a:buNone/>
            </a:pPr>
            <a:r>
              <a:rPr lang="en-US" dirty="0" smtClean="0"/>
              <a:t>		What are the similarities and differences between Neolithic 		farmers and pastoralists in the period 10,000 BCE-600 BCE?</a:t>
            </a:r>
          </a:p>
          <a:p>
            <a:pPr marL="0" indent="0">
              <a:buNone/>
            </a:pPr>
            <a:r>
              <a:rPr lang="en-US" dirty="0" smtClean="0"/>
              <a:t>Thesis must: </a:t>
            </a:r>
          </a:p>
          <a:p>
            <a:pPr marL="0" indent="0">
              <a:buNone/>
            </a:pPr>
            <a:r>
              <a:rPr lang="en-US" dirty="0" smtClean="0"/>
              <a:t>--Include the date</a:t>
            </a:r>
          </a:p>
          <a:p>
            <a:pPr marL="0" indent="0">
              <a:buNone/>
            </a:pPr>
            <a:r>
              <a:rPr lang="en-US" dirty="0" smtClean="0"/>
              <a:t>--Answer the question</a:t>
            </a:r>
          </a:p>
          <a:p>
            <a:pPr marL="0" indent="0">
              <a:buNone/>
            </a:pPr>
            <a:r>
              <a:rPr lang="en-US" dirty="0" smtClean="0"/>
              <a:t>--Have two similarities and two differences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8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Interactions--Farmers versus Pastoralists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reading below your chart and your textbook and brainstorm of list of different kinds of contact and interactions between pastoralists and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might the groups cooperate or work for mutual benefit? What situations might bring them into conflict?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interaction was violent, who do you think would win, </a:t>
            </a:r>
            <a:r>
              <a:rPr lang="en-US" smtClean="0"/>
              <a:t>and why?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0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Work with your shoulder partner</vt:lpstr>
      <vt:lpstr>Comparative Analysis Farmers versus Pastoralists</vt:lpstr>
      <vt:lpstr>Interactions--Farmers versus Pastoralists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with your shoulder partner</dc:title>
  <dc:creator>Sarah Makarechian</dc:creator>
  <cp:lastModifiedBy>Sarah Makarechian</cp:lastModifiedBy>
  <cp:revision>2</cp:revision>
  <dcterms:created xsi:type="dcterms:W3CDTF">2015-02-17T19:49:13Z</dcterms:created>
  <dcterms:modified xsi:type="dcterms:W3CDTF">2015-02-17T20:00:23Z</dcterms:modified>
</cp:coreProperties>
</file>