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59" r:id="rId3"/>
    <p:sldId id="257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7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F688F5-756C-4B9E-A43C-20AD19AA97B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77221-482A-4921-B346-30E7E73B7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F688F5-756C-4B9E-A43C-20AD19AA97B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77221-482A-4921-B346-30E7E73B7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5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3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F688F5-756C-4B9E-A43C-20AD19AA97B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77221-482A-4921-B346-30E7E73B7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F688F5-756C-4B9E-A43C-20AD19AA97B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77221-482A-4921-B346-30E7E73B7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7" y="434163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F688F5-756C-4B9E-A43C-20AD19AA97B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77221-482A-4921-B346-30E7E73B7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F688F5-756C-4B9E-A43C-20AD19AA97B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77221-482A-4921-B346-30E7E73B7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F688F5-756C-4B9E-A43C-20AD19AA97B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77221-482A-4921-B346-30E7E73B7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F688F5-756C-4B9E-A43C-20AD19AA97B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77221-482A-4921-B346-30E7E73B7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F688F5-756C-4B9E-A43C-20AD19AA97B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77221-482A-4921-B346-30E7E73B7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3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4" y="930145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F688F5-756C-4B9E-A43C-20AD19AA97B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77221-482A-4921-B346-30E7E73B7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1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F688F5-756C-4B9E-A43C-20AD19AA97B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77221-482A-4921-B346-30E7E73B76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7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6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4F688F5-756C-4B9E-A43C-20AD19AA97B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6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6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4477221-482A-4921-B346-30E7E73B7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9091" t="49417" r="6061" b="387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0" y="762000"/>
            <a:ext cx="2971800" cy="106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Animals and Crops Around the World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5486400" y="1828800"/>
            <a:ext cx="2971800" cy="390131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1800" dirty="0" smtClean="0">
                <a:latin typeface="Calibri" pitchFamily="34" charset="0"/>
              </a:rPr>
              <a:t>Answer the following questions:</a:t>
            </a:r>
          </a:p>
          <a:p>
            <a:pPr>
              <a:defRPr/>
            </a:pPr>
            <a:r>
              <a:rPr lang="en-US" sz="1800" dirty="0" smtClean="0">
                <a:latin typeface="Calibri" pitchFamily="34" charset="0"/>
              </a:rPr>
              <a:t>1. What regions of the world have the most agriculture? Why? What regions do not have much agriculture? Why?</a:t>
            </a:r>
          </a:p>
          <a:p>
            <a:pPr>
              <a:defRPr/>
            </a:pPr>
            <a:r>
              <a:rPr lang="en-US" sz="1800" dirty="0" smtClean="0">
                <a:latin typeface="Calibri" pitchFamily="34" charset="0"/>
              </a:rPr>
              <a:t>2. Why did some groups develop or accept completely sedentary agriculture, while others  partly or fully kept to earlier patterns? </a:t>
            </a:r>
          </a:p>
          <a:p>
            <a:pPr>
              <a:defRPr/>
            </a:pPr>
            <a:r>
              <a:rPr lang="en-US" sz="1800" smtClean="0">
                <a:latin typeface="Calibri" pitchFamily="34" charset="0"/>
              </a:rPr>
              <a:t>3. What </a:t>
            </a:r>
            <a:r>
              <a:rPr lang="en-US" sz="1800" dirty="0" smtClean="0">
                <a:latin typeface="Calibri" pitchFamily="34" charset="0"/>
              </a:rPr>
              <a:t>evidence could you use to back up your hypothesis?</a:t>
            </a:r>
          </a:p>
          <a:p>
            <a:pPr algn="ctr"/>
            <a:endParaRPr lang="en-US" sz="1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762000" y="930276"/>
          <a:ext cx="4625976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2988"/>
                <a:gridCol w="23129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Animals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Plants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Sheep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Wheat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Barley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Cattle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Millet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Pig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Lentil</a:t>
                      </a:r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Guinea Pig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Rice</a:t>
                      </a:r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Water Buffalo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Maize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Llama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Sorghum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Reindeer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Yam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Turkey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Banana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chicken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Potato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*What </a:t>
            </a:r>
            <a:r>
              <a:rPr lang="en-US" dirty="0"/>
              <a:t>were the causes and consequences of the Neolithic shifts in human living habits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dirty="0" smtClean="0"/>
              <a:t>In </a:t>
            </a:r>
            <a:r>
              <a:rPr lang="en-US" dirty="0"/>
              <a:t>what ways did settled agricultural lead to new and more complex social and economic systems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*In </a:t>
            </a:r>
            <a:r>
              <a:rPr lang="en-US" dirty="0"/>
              <a:t>the development of the first civilizations, what was gained for humankind, and what was lost?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688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2971800" cy="914400"/>
          </a:xfrm>
        </p:spPr>
        <p:txBody>
          <a:bodyPr/>
          <a:lstStyle/>
          <a:p>
            <a:r>
              <a:rPr lang="en-US" dirty="0" smtClean="0"/>
              <a:t>Your Quiz for the 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47800"/>
            <a:ext cx="2971800" cy="4206112"/>
          </a:xfrm>
        </p:spPr>
        <p:txBody>
          <a:bodyPr/>
          <a:lstStyle/>
          <a:p>
            <a:r>
              <a:rPr lang="en-US" dirty="0" smtClean="0"/>
              <a:t>Write a thesis statement </a:t>
            </a:r>
          </a:p>
          <a:p>
            <a:endParaRPr lang="en-US" dirty="0"/>
          </a:p>
          <a:p>
            <a:r>
              <a:rPr lang="en-US" sz="2400" dirty="0" smtClean="0"/>
              <a:t>How did the early </a:t>
            </a:r>
            <a:r>
              <a:rPr lang="en-US" sz="2400" dirty="0" smtClean="0">
                <a:solidFill>
                  <a:srgbClr val="FF0000"/>
                </a:solidFill>
              </a:rPr>
              <a:t>agricultural</a:t>
            </a:r>
            <a:r>
              <a:rPr lang="en-US" sz="2400" dirty="0" smtClean="0"/>
              <a:t> societies differ from those of the </a:t>
            </a:r>
            <a:r>
              <a:rPr lang="en-US" sz="2400" dirty="0" err="1" smtClean="0">
                <a:solidFill>
                  <a:srgbClr val="FF0000"/>
                </a:solidFill>
              </a:rPr>
              <a:t>Paleolithic</a:t>
            </a:r>
            <a:r>
              <a:rPr lang="en-US" sz="2400" dirty="0" smtClean="0">
                <a:solidFill>
                  <a:srgbClr val="FF0000"/>
                </a:solidFill>
              </a:rPr>
              <a:t> era</a:t>
            </a:r>
            <a:r>
              <a:rPr lang="en-US" sz="2400" dirty="0" smtClean="0"/>
              <a:t>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191000" y="381000"/>
            <a:ext cx="3733799" cy="47244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Agricultural Revolution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Neolithic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pottery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Fertile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Crescent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livestock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animal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husbandry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Technology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irrigation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034667" y="1066800"/>
            <a:ext cx="274691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Mesopotamia</a:t>
            </a:r>
          </a:p>
          <a:p>
            <a:endParaRPr lang="en-US" dirty="0"/>
          </a:p>
          <a:p>
            <a:r>
              <a:rPr lang="en-US" dirty="0" err="1" smtClean="0"/>
              <a:t>Teosinite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Pastoralist</a:t>
            </a:r>
          </a:p>
          <a:p>
            <a:endParaRPr lang="en-US" dirty="0"/>
          </a:p>
          <a:p>
            <a:r>
              <a:rPr lang="en-US" dirty="0" err="1" smtClean="0"/>
              <a:t>Catal</a:t>
            </a:r>
            <a:r>
              <a:rPr lang="en-US" dirty="0" smtClean="0"/>
              <a:t> </a:t>
            </a:r>
            <a:r>
              <a:rPr lang="en-US" dirty="0" err="1" smtClean="0"/>
              <a:t>Huyuk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Jericho</a:t>
            </a:r>
          </a:p>
          <a:p>
            <a:endParaRPr lang="en-US" dirty="0"/>
          </a:p>
          <a:p>
            <a:r>
              <a:rPr lang="en-US" dirty="0" smtClean="0"/>
              <a:t>Chiefdom</a:t>
            </a:r>
          </a:p>
          <a:p>
            <a:endParaRPr lang="en-US" dirty="0"/>
          </a:p>
          <a:p>
            <a:r>
              <a:rPr lang="en-US" dirty="0" smtClean="0"/>
              <a:t>Sedentary</a:t>
            </a:r>
          </a:p>
          <a:p>
            <a:endParaRPr lang="en-US" dirty="0"/>
          </a:p>
          <a:p>
            <a:r>
              <a:rPr lang="en-US" dirty="0" smtClean="0"/>
              <a:t>Population increase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293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Criteria </a:t>
            </a:r>
            <a:r>
              <a:rPr lang="en-US" smtClean="0"/>
              <a:t>of civilization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56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72</TotalTime>
  <Words>196</Words>
  <Application>Microsoft Office PowerPoint</Application>
  <PresentationFormat>On-screen Show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PowerPoint Presentation</vt:lpstr>
      <vt:lpstr>PowerPoint Presentation</vt:lpstr>
      <vt:lpstr>Animals and Crops Around the World</vt:lpstr>
      <vt:lpstr>PowerPoint Presentation</vt:lpstr>
      <vt:lpstr>Your Quiz for the day</vt:lpstr>
      <vt:lpstr>PowerPoint Presentation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will need your map from yesterday for this activity!</dc:title>
  <dc:creator>.</dc:creator>
  <cp:lastModifiedBy>.</cp:lastModifiedBy>
  <cp:revision>13</cp:revision>
  <dcterms:created xsi:type="dcterms:W3CDTF">2011-08-18T20:20:54Z</dcterms:created>
  <dcterms:modified xsi:type="dcterms:W3CDTF">2013-08-27T13:57:57Z</dcterms:modified>
</cp:coreProperties>
</file>